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6" r:id="rId4"/>
    <p:sldId id="267" r:id="rId5"/>
    <p:sldId id="263" r:id="rId6"/>
    <p:sldId id="268" r:id="rId7"/>
    <p:sldId id="269" r:id="rId8"/>
    <p:sldId id="264" r:id="rId9"/>
    <p:sldId id="270" r:id="rId10"/>
    <p:sldId id="271" r:id="rId11"/>
    <p:sldId id="265" r:id="rId12"/>
    <p:sldId id="272" r:id="rId13"/>
    <p:sldId id="273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42" y="216"/>
      </p:cViewPr>
      <p:guideLst/>
    </p:cSldViewPr>
  </p:slideViewPr>
  <p:outlineViewPr>
    <p:cViewPr>
      <p:scale>
        <a:sx n="33" d="100"/>
        <a:sy n="33" d="100"/>
      </p:scale>
      <p:origin x="0" y="-12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650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653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34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255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022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34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758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10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840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862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583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560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50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651 -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Jeso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ampio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izahay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err="1">
                <a:solidFill>
                  <a:schemeClr val="tx1">
                    <a:lumMod val="75000"/>
                    <a:lumOff val="25000"/>
                  </a:schemeClr>
                </a:solidFill>
              </a:rPr>
              <a:t>mba</a:t>
            </a:r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handresy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7062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 dia loza ny herin-tSatana,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Sahy izahay, Hianao no mitana.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9642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Ampandreseo izahay, ry Mpamonjy!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raha vita ny ady aty,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6614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ho isan'izay voavonjy,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Ary ho faly sy tretrika ery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44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mba hitsahatra intsony ny hoby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Hankalazana Anao, ry Mpamonjy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0419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Jeso, ampio izahay mba handresy!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fahavalo mamely anay!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5131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Indro ny aizina tsy mbola resy,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Ary Satana mamandrika anay,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772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mba omeo anay ny mazava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Hampahasahy anay lalandava.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0190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Jeso, ampio izahay mba handresy!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Kely finoana re izahay;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4281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Kivy matetika, mila ho resy;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Aoka ny herinao homba anay;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2415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hatoky izahay, ry Mpandresy,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ny devoly dia ho voasesy.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1654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0, ry Mpandresy, arovy ny ainay!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Ady mafana hiseho izao;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7710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mba tohany hatoky ny fonay!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hiainga hanaraka Anao;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4765494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</TotalTime>
  <Words>95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Helvetica Inserat LT Std</vt:lpstr>
      <vt:lpstr>1_Thème Office</vt:lpstr>
      <vt:lpstr>651 - Jeso, ampio izahay mba handresy</vt:lpstr>
      <vt:lpstr>1 Jeso, ampio izahay mba handresy!  Ny fahavalo mamely anay! </vt:lpstr>
      <vt:lpstr>Indro ny aizina tsy mbola resy, Ary Satana mamandrika anay, </vt:lpstr>
      <vt:lpstr>Ka mba omeo anay ny mazava  Hampahasahy anay lalandava.</vt:lpstr>
      <vt:lpstr>2. Jeso, ampio izahay mba handresy!  Kely finoana re izahay;</vt:lpstr>
      <vt:lpstr>Kivy matetika, mila ho resy;  Aoka ny herinao homba anay; </vt:lpstr>
      <vt:lpstr>Dia hatoky izahay, ry Mpandresy,  Fa ny devoly dia ho voasesy.</vt:lpstr>
      <vt:lpstr>3. 0, ry Mpandresy, arovy ny ainay!  Ady mafana hiseho izao;</vt:lpstr>
      <vt:lpstr>Ka mba tohany hatoky ny fonay!  Dia hiainga hanaraka Anao;</vt:lpstr>
      <vt:lpstr>Na dia loza ny herin-tSatana,  Sahy izahay, Hianao no mitana.</vt:lpstr>
      <vt:lpstr>4. Ampandreseo izahay, ry Mpamonjy! Ka raha vita ny ady aty,</vt:lpstr>
      <vt:lpstr>Dia ho isan'izay voavonjy, Ary ho faly sy tretrika ery ;</vt:lpstr>
      <vt:lpstr>Tsy mba hitsahatra intsony ny hoby Hankalazana Anao, ry Mpamonjy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2016-02-12T21:02:55Z</dcterms:modified>
</cp:coreProperties>
</file>