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70" r:id="rId5"/>
    <p:sldId id="263" r:id="rId6"/>
    <p:sldId id="267" r:id="rId7"/>
    <p:sldId id="268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3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3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1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5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5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5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9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3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8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652 - O,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29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Tohanonao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olonao,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Ampandreseo izay manaraka Anao!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O, ry Jesosy, omeo ny hery,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handreseko ny ota izao!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1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Osa sy ketraka aho irery,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tsy avy izao Hianao.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40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ny fo,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Tano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handreseko ry Tompo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8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O, ry Jesosy, omeo ny hery,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amboary ny fonay izao;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19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mba esory izay mahavery,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Mitomoera aminay Hianao;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6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hazavao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Ampandosiro ny aizina 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4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O, ry Jesosy, omeo ny hery!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Kely finoana re izahay,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8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ny lalanay ety sy tery,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ô, mitantàna anay!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67706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70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652 - O, ry Jesosy, omeo ny hery,</vt:lpstr>
      <vt:lpstr>1 O, ry Jesosy, omeo ny hery,  Mba handreseko ny ota izao! </vt:lpstr>
      <vt:lpstr>Osa sy ketraka aho irery, Raha tsy avy izao Hianao. </vt:lpstr>
      <vt:lpstr>Raiso ny fo,  Tano tokoa, Mba handreseko ry Tompo ô!</vt:lpstr>
      <vt:lpstr>2. O, ry Jesosy, omeo ny hery,  Ka amboary ny fonay izao; </vt:lpstr>
      <vt:lpstr>O, mba esory izay mahavery,  Mitomoera aminay Hianao;</vt:lpstr>
      <vt:lpstr>Ka hazavao Ny fo izao, Ampandosiro ny aizina ao!</vt:lpstr>
      <vt:lpstr>3. O, ry Jesosy, omeo ny hery! Kely finoana re izahay,</vt:lpstr>
      <vt:lpstr>Ary ny lalanay ety sy tery, Ry jeso ô, mitantàna anay!</vt:lpstr>
      <vt:lpstr>Tohanonao Ny olonao, Ampandreseo izay manaraka Anao!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2016-02-12T21:02:05Z</dcterms:modified>
</cp:coreProperties>
</file>