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9" r:id="rId4"/>
    <p:sldId id="263" r:id="rId5"/>
    <p:sldId id="268" r:id="rId6"/>
    <p:sldId id="264" r:id="rId7"/>
    <p:sldId id="267" r:id="rId8"/>
    <p:sldId id="265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29" autoAdjust="0"/>
    <p:restoredTop sz="86391" autoAdjust="0"/>
  </p:normalViewPr>
  <p:slideViewPr>
    <p:cSldViewPr snapToGrid="0">
      <p:cViewPr varScale="1">
        <p:scale>
          <a:sx n="56" d="100"/>
          <a:sy n="56" d="100"/>
        </p:scale>
        <p:origin x="42" y="180"/>
      </p:cViewPr>
      <p:guideLst/>
    </p:cSldViewPr>
  </p:slideViewPr>
  <p:outlineViewPr>
    <p:cViewPr>
      <p:scale>
        <a:sx n="33" d="100"/>
        <a:sy n="33" d="100"/>
      </p:scale>
      <p:origin x="0" y="-24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799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59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721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552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075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438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60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583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236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338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204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89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80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654 -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faingàna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re,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mino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8768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. Mba faingàna re, ry mino,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Aza mba tamana aty,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Ary aza manadino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anjaranao, ary.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744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Ny Mpamonjy anao,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manangana faneva,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Ary mampihevaheva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Azy eo alohanao.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8734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Marobe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mba mitady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fiainana vaovao,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Nefa kosa tsy miady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Amin'izao tontolo izao.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869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Ny Mpamonjy anao,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manangana faneva,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Ary mampihevaheva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Azy eo alohanao.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7995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Koa raiso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ampinga,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Tano re ny sabatrao,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izany mahakinga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mpandeha toa 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540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Ny Mpamonjy anao,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manangana faneva,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Ary mampihevaheva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Azy eo alohanao.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2785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He, akaiky anao Kanana,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Tany hovantaninao;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Ary any ny tanàna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Misy ny anjaranao.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8993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Ny Mpamonjy anao,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manangana faneva,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Ary mampihevaheva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Azy eo alohanao.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636312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56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Inserat LT Std</vt:lpstr>
      <vt:lpstr>1_Thème Office</vt:lpstr>
      <vt:lpstr>654 - Mba faingàna re, ry mino</vt:lpstr>
      <vt:lpstr>1 . Mba faingàna re, ry mino,  Aza mba tamana aty,  Ary aza manadino Ny anjaranao, ary.</vt:lpstr>
      <vt:lpstr>Fiv : Ny Mpamonjy anao,  No manangana faneva,  Ary mampihevaheva  Azy eo alohanao.</vt:lpstr>
      <vt:lpstr>2. Marobe  no mba mitady Ny fiainana vaovao, Nefa kosa tsy miady  Amin'izao tontolo izao.</vt:lpstr>
      <vt:lpstr>Fiv : Ny Mpamonjy anao,  No manangana faneva,  Ary mampihevaheva  Azy eo alohanao.</vt:lpstr>
      <vt:lpstr>3. Koa raiso  ny ampinga, Tano re ny sabatrao, Fa izany mahakinga Ny mpandeha toa anao.</vt:lpstr>
      <vt:lpstr>Fiv : Ny Mpamonjy anao,  No manangana faneva,  Ary mampihevaheva  Azy eo alohanao.</vt:lpstr>
      <vt:lpstr>4. He, akaiky anao Kanana,  Tany hovantaninao; Ary any ny tanàna Misy ny anjaranao.</vt:lpstr>
      <vt:lpstr>Fiv : Ny Mpamonjy anao,  No manangana faneva,  Ary mampihevaheva  Azy eo alohanao.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16</cp:revision>
  <dcterms:created xsi:type="dcterms:W3CDTF">2015-02-15T12:43:03Z</dcterms:created>
  <dcterms:modified xsi:type="dcterms:W3CDTF">2023-10-23T17:49:17Z</dcterms:modified>
</cp:coreProperties>
</file>