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5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0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4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3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41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5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8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655 - Kristy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antsika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0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O, ry Jesosy, Mpanjaka, Mpamonjy!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Tompon'ny dera aman-daza sy vonjy,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59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lreo rafinao mba reseo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tanteraho izay sitrakao.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0, mba avia, Kristy Mpanjaka!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3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Kristy miantso antsika hiady,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nandresy ilay ratsy sahady,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4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henoy, ry sakaiza izao;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miandry indrindra anao!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 antsika Kristy Mpanjaka.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4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Kristy Mpitarika amin'ny ady,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mampandresy izay te-hifady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1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fahotana, izay maimbo sy lo;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no mànda mafin'ny fo.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Miaro antsika Kristy Mpanjaka.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45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Kristy mampiatrana antsika hahery,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miaro antsika sao very,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8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avia hifahatra 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Indro ny ady mandroso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antsika Kristy Mpanjaka.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06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Kristy mamonjy antsika izay voa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tsaboiny ho entiny koa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0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ao, an-dapany mandrakizay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Honina ao an-tranon'ny Ray.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Haka antsika Kristy Mpamonjy.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4302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77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655 - Kristy miantso antsika hiady</vt:lpstr>
      <vt:lpstr>1 Kristy miantso antsika hiady,  Izy nandresy ilay ratsy sahady, </vt:lpstr>
      <vt:lpstr>Ka mba henoy, ry sakaiza izao;  Kristy miandry indrindra anao! Mila antsika Kristy Mpanjaka.</vt:lpstr>
      <vt:lpstr>2. Kristy Mpitarika amin'ny ady,  Ka mampandresy izay te-hifady </vt:lpstr>
      <vt:lpstr>Ny fahotana, izay maimbo sy lo;  Izy no mànda mafin'ny fo. Miaro antsika Kristy Mpanjaka.</vt:lpstr>
      <vt:lpstr>3. Kristy mampiatrana antsika hahery, Izy miaro antsika sao very, </vt:lpstr>
      <vt:lpstr>Ka mba avia hifahatra ao,  Indro ny ady mandroso izao. Miantso antsika Kristy Mpanjaka.</vt:lpstr>
      <vt:lpstr>4. Kristy mamonjy antsika izay voa  Ary tsaboiny ho entiny koa </vt:lpstr>
      <vt:lpstr>Ho ao, an-dapany mandrakizay  Honina ao an-tranon'ny Ray. Haka antsika Kristy Mpamonjy.</vt:lpstr>
      <vt:lpstr>5. O, ry Jesosy, Mpanjaka, Mpamonjy! Tompon'ny dera aman-daza sy vonjy,</vt:lpstr>
      <vt:lpstr>lreo rafinao mba reseo izao,  Ka tanteraho izay sitrakao.  0, mba avia, Kristy Mpanjaka!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2016-02-12T21:00:30Z</dcterms:modified>
</cp:coreProperties>
</file>