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6" r:id="rId4"/>
    <p:sldId id="267" r:id="rId5"/>
    <p:sldId id="268" r:id="rId6"/>
    <p:sldId id="265" r:id="rId7"/>
    <p:sldId id="269" r:id="rId8"/>
    <p:sldId id="270" r:id="rId9"/>
    <p:sldId id="271" r:id="rId10"/>
    <p:sldId id="264" r:id="rId11"/>
    <p:sldId id="272" r:id="rId12"/>
    <p:sldId id="273" r:id="rId13"/>
    <p:sldId id="274" r:id="rId14"/>
    <p:sldId id="263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52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16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55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92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877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44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77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90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45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38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70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53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656 -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malala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9906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Fantatra koa fa isika izao,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Samy vahiny ka hody indray;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48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Indro! Ny namana lasa izao,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Lasa miandry antsika ary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687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Ao aminao, Tompo izy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mba marary na misy manjo!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447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Nentina any ambony madio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ho sambatra mandrakizay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361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Ary isika, raha hiala aty,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hotsenain'ireo havan-tsy foy;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813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Eny, hihaona mifaly indray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tsy hisaraka mandrakizay.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019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Ao aminao, Tompo izy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mba marary na misy manjo!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205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Nentina any ambony madio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ho sambatra mandrakizay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78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Maty malala,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ory ny fo!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Lasa tiana ka mafy manjo!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40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 isika tsy dia mba mamoy,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manantena hihaona indray: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76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Ao aminao, Tompo izy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mba marary na misy manjo!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47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Nentina any ambony madio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ho sambatra mandrakizay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5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Mba notandremana fatratra koa,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 tsy tapa, fa lasa izao;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35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Eny, ry Tompo! Ekena tokoa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sitrakao, fa izany no soa: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24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Ao aminao, Tompo izy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mba marary na misy manjo!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57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Nentina any ambony madio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ho sambatra mandrakizay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17822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107</Words>
  <Application>Microsoft Office PowerPoint</Application>
  <PresentationFormat>Affichage à l'écran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Helvetica Inserat LT Std</vt:lpstr>
      <vt:lpstr>1_Thème Office</vt:lpstr>
      <vt:lpstr>656 - Maty malala,  ka ory ny fo!</vt:lpstr>
      <vt:lpstr>1 Maty malala,  ka ory ny fo!  Lasa tiana ka mafy manjo! </vt:lpstr>
      <vt:lpstr>Nefa isika tsy dia mba mamoy,  Fa manantena hihaona indray:</vt:lpstr>
      <vt:lpstr>Fiv : Ao aminao, Tompo izy izao Tsy mba marary na misy manjo! </vt:lpstr>
      <vt:lpstr>Nentina any ambony madio  Dia ho sambatra mandrakizay</vt:lpstr>
      <vt:lpstr>2. Mba notandremana fatratra koa,  Nefa tsy tapa, fa lasa izao;</vt:lpstr>
      <vt:lpstr>Eny, ry Tompo! Ekena tokoa  Izay sitrakao, fa izany no soa: </vt:lpstr>
      <vt:lpstr>Fiv : Ao aminao, Tompo izy izao Tsy mba marary na misy manjo! </vt:lpstr>
      <vt:lpstr>Nentina any ambony madio  Dia ho sambatra mandrakizay</vt:lpstr>
      <vt:lpstr>3. Fantatra koa fa isika izao,  Samy vahiny ka hody indray; </vt:lpstr>
      <vt:lpstr>Indro! Ny namana lasa izao,  Lasa miandry antsika ary</vt:lpstr>
      <vt:lpstr>Fiv : Ao aminao, Tompo izy izao Tsy mba marary na misy manjo! </vt:lpstr>
      <vt:lpstr>Nentina any ambony madio  Dia ho sambatra mandrakizay</vt:lpstr>
      <vt:lpstr>4. Ary isika, raha hiala aty, Dia hotsenain'ireo havan-tsy foy; </vt:lpstr>
      <vt:lpstr>Eny, hihaona mifaly indray Ka tsy hisaraka mandrakizay. </vt:lpstr>
      <vt:lpstr>Fiv : Ao aminao, Tompo izy izao Tsy mba marary na misy manjo! </vt:lpstr>
      <vt:lpstr>Nentina any ambony madio  Dia ho sambatra mandrakizay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2016-02-12T20:59:40Z</dcterms:modified>
</cp:coreProperties>
</file>