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1" r:id="rId2"/>
    <p:sldId id="262" r:id="rId3"/>
    <p:sldId id="272" r:id="rId4"/>
    <p:sldId id="273" r:id="rId5"/>
    <p:sldId id="263" r:id="rId6"/>
    <p:sldId id="269" r:id="rId7"/>
    <p:sldId id="268" r:id="rId8"/>
    <p:sldId id="264" r:id="rId9"/>
    <p:sldId id="271" r:id="rId10"/>
    <p:sldId id="267" r:id="rId11"/>
    <p:sldId id="265" r:id="rId12"/>
    <p:sldId id="270" r:id="rId13"/>
    <p:sldId id="266" r:id="rId1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34529" autoAdjust="0"/>
    <p:restoredTop sz="86391" autoAdjust="0"/>
  </p:normalViewPr>
  <p:slideViewPr>
    <p:cSldViewPr snapToGrid="0">
      <p:cViewPr varScale="1">
        <p:scale>
          <a:sx n="57" d="100"/>
          <a:sy n="57" d="100"/>
        </p:scale>
        <p:origin x="42" y="21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5446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4083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85241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5A18F-AA42-46CD-9161-F3F2B32E939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C18B-267C-4925-865F-42F348A4F263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3399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5607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6354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6815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" y="2766219"/>
            <a:ext cx="9109710" cy="1325563"/>
          </a:xfrm>
        </p:spPr>
        <p:txBody>
          <a:bodyPr/>
          <a:lstStyle>
            <a:lvl1pPr algn="ctr">
              <a:defRPr>
                <a:solidFill>
                  <a:srgbClr val="FF0000"/>
                </a:solidFill>
                <a:latin typeface="Helvetica Inserat LT Std" panose="020B080603070205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86858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69278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5208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85165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1995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59055" y="2766219"/>
            <a:ext cx="9262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0437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8000" kern="1200">
          <a:solidFill>
            <a:schemeClr val="tx1">
              <a:lumMod val="95000"/>
              <a:lumOff val="5000"/>
            </a:schemeClr>
          </a:solidFill>
          <a:latin typeface="Helvetica Inserat LT Std" panose="020B0806030702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2767013"/>
            <a:ext cx="9261475" cy="1325562"/>
          </a:xfrm>
        </p:spPr>
        <p:txBody>
          <a:bodyPr/>
          <a:lstStyle/>
          <a:p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657 - </a:t>
            </a:r>
            <a:r>
              <a:rPr lang="en-GB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Lasa</a:t>
            </a: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re </a:t>
            </a:r>
            <a:r>
              <a:rPr lang="en-GB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ilay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nazoto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9346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:,: Ka nandresy:,: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Fahavalo maro be.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75427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-117475" y="2767013"/>
            <a:ext cx="9261475" cy="1325562"/>
          </a:xfrm>
        </p:spPr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4. Afaka ady ka nifaly,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 tsenaina hatratÿ;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31089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Afaka ota, afa-jaly,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 mihoby, hatrary'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84470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2767013"/>
            <a:ext cx="9261475" cy="1325562"/>
          </a:xfrm>
        </p:spPr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:,: Hoy ny Tompo::,: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"Mandrosoa, ka mifalia."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9947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2767013"/>
            <a:ext cx="9261475" cy="1325562"/>
          </a:xfrm>
        </p:spPr>
        <p:txBody>
          <a:bodyPr/>
          <a:lstStyle/>
          <a:p>
            <a:pPr marL="0" indent="0">
              <a:buNone/>
            </a:pP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 Lasa re ilay nazoto,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Nody ao an-tany soa,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2903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lzay nanompo tamin-joto,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 nahefa be tokoa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025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:,: Indro, faly:,: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 mijinja voka-tsoa.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5101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2767013"/>
            <a:ext cx="9261475" cy="1325562"/>
          </a:xfrm>
        </p:spPr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2. Lasa nody fa voantso: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"Miakara," hoy ny Ray,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76296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 fafao, ny ranomaso,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jeso Tompo no mandray,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41197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:,: Faly, ravo, :,: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 tafakatra ao, tokoa.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48363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2767013"/>
            <a:ext cx="9261475" cy="1325562"/>
          </a:xfrm>
        </p:spPr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3. Lasa re ilay nihafy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Ory tena, be nanjo,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42040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 nanohitra ady mafy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Nefa mba nahery fo.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2573960"/>
      </p:ext>
    </p:extLst>
  </p:cSld>
  <p:clrMapOvr>
    <a:masterClrMapping/>
  </p:clrMapOvr>
</p:sld>
</file>

<file path=ppt/theme/theme1.xml><?xml version="1.0" encoding="utf-8"?>
<a:theme xmlns:a="http://schemas.openxmlformats.org/drawingml/2006/main" name="1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117</TotalTime>
  <Words>71</Words>
  <Application>Microsoft Office PowerPoint</Application>
  <PresentationFormat>Affichage à l'écran (4:3)</PresentationFormat>
  <Paragraphs>13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7" baseType="lpstr">
      <vt:lpstr>Arial</vt:lpstr>
      <vt:lpstr>Calibri</vt:lpstr>
      <vt:lpstr>Helvetica Inserat LT Std</vt:lpstr>
      <vt:lpstr>1_Thème Office</vt:lpstr>
      <vt:lpstr>657 - Lasa re ilay nazoto</vt:lpstr>
      <vt:lpstr>1 Lasa re ilay nazoto, Nody ao an-tany soa, </vt:lpstr>
      <vt:lpstr>lzay nanompo tamin-joto,  Ka nahefa be tokoa</vt:lpstr>
      <vt:lpstr>:,: Indro, faly:,: Fa mijinja voka-tsoa.</vt:lpstr>
      <vt:lpstr>2. Lasa nody fa voantso:  "Miakara," hoy ny Ray, </vt:lpstr>
      <vt:lpstr>Ka fafao, ny ranomaso, jeso Tompo no mandray, </vt:lpstr>
      <vt:lpstr>:,: Faly, ravo, :,: Fa tafakatra ao, tokoa.</vt:lpstr>
      <vt:lpstr>3. Lasa re ilay nihafy Ory tena, be nanjo,</vt:lpstr>
      <vt:lpstr>Fa nanohitra ady mafy  Nefa mba nahery fo. </vt:lpstr>
      <vt:lpstr>:,: Ka nandresy:,:  Fahavalo maro be.</vt:lpstr>
      <vt:lpstr>4. Afaka ady ka nifaly,  Fa tsenaina hatratÿ;</vt:lpstr>
      <vt:lpstr>Afaka ota, afa-jaly, Ka mihoby, hatrary' </vt:lpstr>
      <vt:lpstr>:,: Hoy ny Tompo::,:  "Mandrosoa, ka mifalia."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ACER 2020</cp:lastModifiedBy>
  <cp:revision>13</cp:revision>
  <dcterms:created xsi:type="dcterms:W3CDTF">2015-02-15T12:43:03Z</dcterms:created>
  <dcterms:modified xsi:type="dcterms:W3CDTF">2016-02-12T20:58:03Z</dcterms:modified>
</cp:coreProperties>
</file>