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2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1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8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658 - Tonga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fahafatesana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3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1.Tonga ny fahafatesana!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jinjany ny velona;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12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manapaka ny lehibe,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mamira ny kely,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6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Nefa ny fasana maizina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nidiran'ny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1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nampody ny fiainana,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Resy ny fahafatesana.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Amin'ny manam-pinoana,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mazava ny fasana,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hitsangana 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jesosy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Resin'ny Tompo ny fasana,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Koa, ry fahafatesana,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 izao, ny fanindroanao?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Aiza, ry helo, ny herinao?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4841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47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658 - Tonga ny fahafatesana!</vt:lpstr>
      <vt:lpstr>1.Tonga ny fahafatesana! Ary jinjany ny velona;</vt:lpstr>
      <vt:lpstr>Izy manapaka ny lehibe, Sady mamira ny kely, re!</vt:lpstr>
      <vt:lpstr>2. Nefa ny fasana maizina Efa nidiran'ny Masina;</vt:lpstr>
      <vt:lpstr>Izy nampody ny fiainana, Resy ny fahafatesana.</vt:lpstr>
      <vt:lpstr>3. Amin'ny manam-pinoana,  Dia mazava ny fasana, </vt:lpstr>
      <vt:lpstr>Izy hitsangana finaritra Noho jesosy Mpanavotra.</vt:lpstr>
      <vt:lpstr>4. Resin'ny Tompo ny fasana, Koa, ry fahafatesana,</vt:lpstr>
      <vt:lpstr>Aiza izao, ny fanindroanao?  Aiza, ry helo, ny herinao?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2016-02-12T20:56:44Z</dcterms:modified>
</cp:coreProperties>
</file>