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2" r:id="rId2"/>
    <p:sldId id="263" r:id="rId3"/>
    <p:sldId id="270" r:id="rId4"/>
    <p:sldId id="271" r:id="rId5"/>
    <p:sldId id="264" r:id="rId6"/>
    <p:sldId id="268" r:id="rId7"/>
    <p:sldId id="269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6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4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3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2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3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7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0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660 -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nodimandry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42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foana ny fasana,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Maraina no miposaka.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8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Sambatra ny nodimandry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Niala teto ka tafandry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ampofoan'i Kristy;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Ravoravo izao ny fony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misasatra intsony,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Mby ao, am-pitsaharany.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asany taty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Manaraka azy ary,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Tafiditra ao an-dapanao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Jeso, ny malalanao.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4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Saotra, dera, laza, hery,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 ho Anao irery,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zanak'ondry tokinay!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dia nialoha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Hanolotra anjara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an'ilay malalanay.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fahafatesanao,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misy aim-baovao,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1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Haleloia!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Hahita Anao ny olonao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Hohazavain'ny tavanao.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79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Tsy mba misy alina 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no fahazavany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tena masoandrony,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Azony izay niriny,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0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sambatra ny mpivahiny,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no tanindrazany,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tapitra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ali-maizina,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99869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2_Thème Office</vt:lpstr>
      <vt:lpstr>660 - Sambatra ny nodimandry</vt:lpstr>
      <vt:lpstr>1 Sambatra ny nodimandry  Niala teto ka tafandry Ao ampofoan'i Kristy;  Ravoravo izao ny fony</vt:lpstr>
      <vt:lpstr>Ka tsy misasatra intsony,  Mby ao, am-pitsaharany. Ny asany taty Manaraka azy ary,</vt:lpstr>
      <vt:lpstr>Haleloia! Tafiditra ao an-dapanao  Ry Jeso, ny malalanao.</vt:lpstr>
      <vt:lpstr>2. Saotra, dera, laza, hery,  Mba raiso ho Anao irery, Ry zanak'ondry tokinay! Hianao dia nialoha</vt:lpstr>
      <vt:lpstr>Hanolotra anjara soa Ho an'ilay malalanay.  Ny fahafatesanao, No misy aim-baovao, </vt:lpstr>
      <vt:lpstr>Haleloia! Hahita Anao ny olonao  Hohazavain'ny tavanao.</vt:lpstr>
      <vt:lpstr>3. Tsy mba misy alina any,  Jesosy no fahazavany Sy tena masoandrony, Azony izay niriny,</vt:lpstr>
      <vt:lpstr>Ka sambatra ny mpivahiny,  Fa ao no tanindrazany,  Fa efa tapitra Ny ali-maizina,</vt:lpstr>
      <vt:lpstr>Haleloia! Fa foana ny fasana, Maraina no miposaka.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2016-02-12T20:55:05Z</dcterms:modified>
</cp:coreProperties>
</file>