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4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77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823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902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73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9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156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05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8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08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83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0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661 - He,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zaza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malalan'ny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>
                <a:solidFill>
                  <a:schemeClr val="tx1">
                    <a:lumMod val="75000"/>
                    <a:lumOff val="25000"/>
                  </a:schemeClr>
                </a:solidFill>
              </a:rPr>
              <a:t>fo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258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He, lasa ny zaza malalan'ny fo!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Atolotra ny tany ny tena ho lo.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86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Tsy maty anefa ny zaza, fa he,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 no milaza: Matory izy e!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60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Jesosy hamoha ny zaza indray,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Hiara-paly amin'anjelin'ny Ray.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77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Ka mba mionona, ry havana aty!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hitanao ny zaza ao, an-danitra ary.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29902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48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Inserat LT Std</vt:lpstr>
      <vt:lpstr>1_Thème Office</vt:lpstr>
      <vt:lpstr>661 - He, lasa ny zaza malalan'ny fo!</vt:lpstr>
      <vt:lpstr>1 He, lasa ny zaza malalan'ny fo!  Atolotra ny tany ny tena ho lo.</vt:lpstr>
      <vt:lpstr>2. Tsy maty anefa ny zaza, fa he,  Jesosy no milaza: Matory izy e!</vt:lpstr>
      <vt:lpstr>3. Jesosy hamoha ny zaza indray,  Hiara-paly amin'anjelin'ny Ray.</vt:lpstr>
      <vt:lpstr>4. Ka mba mionona, ry havana aty!  Ho hitanao ny zaza ao, an-danitra ary.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2016-02-12T20:54:24Z</dcterms:modified>
</cp:coreProperties>
</file>