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8" r:id="rId5"/>
    <p:sldId id="267" r:id="rId6"/>
    <p:sldId id="263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8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9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1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3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49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0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2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662 - O,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Mpamomjy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5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O, ry Mpamonjy avia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misento ny fonay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7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alahelo mamely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mitady Anao izahay!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34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aron'izay ory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mpanampy ny manamanjo,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1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ny Tompo mahery sy to?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Hianao izay be indrafo.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6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Jeso Mpamonjy ô, mba iantrao,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malahelo miantso 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6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mitomany tsy hitanao va?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Fantatray fa Hianao, tsy handà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1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manatàna ka mba mijere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 izay mitete!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3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no mahay manome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Fampiononana be dia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44262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662 - O, ry Mpamomjy avia Hianao</vt:lpstr>
      <vt:lpstr>1 O, ry Mpamonjy avia Hianao,  Indro misento ny fonay izao; </vt:lpstr>
      <vt:lpstr>Ny alahelo mamely anay, Koa mitady Anao izahay! </vt:lpstr>
      <vt:lpstr>Iza no aron'izay ory fo, Sady mpanampy ny manamanjo,</vt:lpstr>
      <vt:lpstr>Fa tsy ny Tompo mahery sy to?  Dia Hianao izay be indrafo.</vt:lpstr>
      <vt:lpstr>2. Jeso Mpamonjy ô, mba iantrao, Izay malahelo miantso Anao!</vt:lpstr>
      <vt:lpstr>Ny mitomany tsy hitanao va? Fantatray fa Hianao, tsy handà </vt:lpstr>
      <vt:lpstr>Dia manatàna ka mba mijere Ny ranomaso izay mitete!</vt:lpstr>
      <vt:lpstr>Fa Hianao no mahay manome  Fampiononana be dia be.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2016-02-12T20:08:49Z</dcterms:modified>
</cp:coreProperties>
</file>