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72" r:id="rId5"/>
    <p:sldId id="273" r:id="rId6"/>
    <p:sldId id="263" r:id="rId7"/>
    <p:sldId id="268" r:id="rId8"/>
    <p:sldId id="269" r:id="rId9"/>
    <p:sldId id="270" r:id="rId10"/>
    <p:sldId id="264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1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3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5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5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0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22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6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663 - He,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52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fo mora kivy ario,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mba hanary ny Ray;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21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mamy tsy hita anio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Haposany rahatrizay,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75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Hofahony ny ranomaso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Soloarn-pifaliana be;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73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:,:Ny toky omeny andraso,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 tanterahiny re!:,: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9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lasa izao, ny malala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Nifindra ao an-dapan'ny Ray;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rehefa miala,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faly hahita azy indray.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68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izao mitomany,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lharan'ny mafy manjo;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85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:,:Jesosy mahita izany,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Izy hanony ny fo.:,: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40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Matetika re ny mangidy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Avela hihatra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7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aoka mba tsy hanadidy,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feon'ny Tompo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44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zanaka tian'ny rainy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maintsy anariny re!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59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:,:Izay mahasoa ataony,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Ombam-pitiavana be.:,: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1132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663 - He, lasa izao ny malala</vt:lpstr>
      <vt:lpstr>1 He, lasa izao, ny malala  Nifindra ao an-dapan'ny Ray; </vt:lpstr>
      <vt:lpstr>Isika rehefa miala, Ho faly hahita azy indray. </vt:lpstr>
      <vt:lpstr>Isika izao mitomany, lharan'ny mafy manjo; </vt:lpstr>
      <vt:lpstr>:,:Jesosy mahita izany, Ka Izy hanony ny fo.:,:</vt:lpstr>
      <vt:lpstr>2. Matetika re ny mangidy  Avela hihatra aminao,</vt:lpstr>
      <vt:lpstr>Ka aoka mba tsy hanadidy, Fa feon'ny Tompo izao.</vt:lpstr>
      <vt:lpstr>Ny zanaka tian'ny rainy  Tsy maintsy anariny re! </vt:lpstr>
      <vt:lpstr>:,:Izay mahasoa ataony,  Ombam-pitiavana be.:,:</vt:lpstr>
      <vt:lpstr>3. Ny fo mora kivy ario, Fa tsy mba hanary ny Ray;</vt:lpstr>
      <vt:lpstr>Ny mamy tsy hita anio  Haposany rahatrizay,</vt:lpstr>
      <vt:lpstr>Hofahony ny ranomaso Soloarn-pifaliana be;</vt:lpstr>
      <vt:lpstr>:,:Ny toky omeny andraso,  Fa ho tanterahiny re!:,: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2016-02-12T20:53:58Z</dcterms:modified>
</cp:coreProperties>
</file>