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2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4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4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7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0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43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4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3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664 -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Nalain'ny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Mpahary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2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Nalain'ny Mpahary ity zaza ity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sambatra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antsika nilaozany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mbola hihaona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Onony ny fonao, ry mana-manjo,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izy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Ravo izy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lapan'ny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Fonenana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5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Nafahana amin'ny loza ety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tretrika izy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14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nofo ho lo no alevina aty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any ny tena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Onony ny fonao, ry mana-manjo,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izy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4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Ravo izy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lapan'ny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Fonenana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450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57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664 - Nalain'ny Mpahary ity zaza ity</vt:lpstr>
      <vt:lpstr>1 Nalain'ny Mpahary ity zaza ity Ho sambatra mandrakizay.</vt:lpstr>
      <vt:lpstr>Miandry antsika nilaozany aty, Fa mbola hihaona indray.</vt:lpstr>
      <vt:lpstr>Fiv : Onony ny fonao, ry mana-manjo,  Ao an-danitra izy izao,</vt:lpstr>
      <vt:lpstr>Ravo izy izao, Fa ny lapan'ny Ray Fonenana mandrakizay.</vt:lpstr>
      <vt:lpstr>2. Nafahana amin'ny loza ety Ka tretrika izy izao,</vt:lpstr>
      <vt:lpstr>Ny nofo ho lo no alevina aty Fa any ny tena vaovao.</vt:lpstr>
      <vt:lpstr>Fiv : Onony ny fonao, ry mana-manjo,  Ao an-danitra izy izao,</vt:lpstr>
      <vt:lpstr>Ravo izy izao, Fa ny lapan'ny Ray Fonenana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2016-02-12T20:53:12Z</dcterms:modified>
</cp:coreProperties>
</file>