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63" r:id="rId6"/>
    <p:sldId id="273" r:id="rId7"/>
    <p:sldId id="274" r:id="rId8"/>
    <p:sldId id="264" r:id="rId9"/>
    <p:sldId id="271" r:id="rId10"/>
    <p:sldId id="272" r:id="rId11"/>
    <p:sldId id="265" r:id="rId12"/>
    <p:sldId id="269" r:id="rId13"/>
    <p:sldId id="270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1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2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7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0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9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669 - He,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tazako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laln-tery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16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efa nanome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saro-bidy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fanadiovana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0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He, tazako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ho avy,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hialako sasatra,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3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ririnin'efitra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Hanjary lohataona mamy;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71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any vao hivelatra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vonindraozin-danitra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amin'ny Edena.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He, tazako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voavonjy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amin'ny Mpampakatra,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67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ao an-tampon-danitra,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niakaran'ny Mpamonjy;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6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Miravoravo izy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Mihira fideram-baovao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an'ny Zanak'ondry.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4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tazako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lalan-tery,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fahoriam-be,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0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feno hira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 miady, tsy ho very.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63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mizotra 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misy maty aza 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 ny lakrona.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1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He, tazako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mora,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Mpanala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fahoriam-be,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6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Mpiaro soa, Mpanome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toky tsara isan'ora;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feno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herim-po,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manjo;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tsy manova.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He, tazako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lamba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Omena ny voavotra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6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fanesoran-keloka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fanavaozana azy koa;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96534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66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669 - He, tazako ny laln-tery,</vt:lpstr>
      <vt:lpstr>1 He, tazako  ny lalan-tery,  Izay misy  fahoriam-be, </vt:lpstr>
      <vt:lpstr>Kanefa feno hira re, Fa na miady, tsy ho very.</vt:lpstr>
      <vt:lpstr>Ny mino  izay mizotra eo,  Na misy maty aza eo,  Hahazo ny lakrona.</vt:lpstr>
      <vt:lpstr>2. He, tazako  Sakaiza mora, Mpanala  fahoriam-be,</vt:lpstr>
      <vt:lpstr>Mpiaro soa, Mpanome  Ny toky tsara isan'ora;</vt:lpstr>
      <vt:lpstr>Sakaiza feno  herim-po,  Mamonjy  amin'ny manjo;  Sakaiza tsy manova.</vt:lpstr>
      <vt:lpstr>3. He, tazako  ny lamba soa Omena ny voavotra</vt:lpstr>
      <vt:lpstr>Ho fanesoran-keloka Sy fanavaozana azy koa;</vt:lpstr>
      <vt:lpstr>Fa Jeso efa nanome Ny rany saro-bidy re,  Ho fanadiovana azy.</vt:lpstr>
      <vt:lpstr>4. He, tazako  ny andro ho avy,  Izay hialako sasatra,</vt:lpstr>
      <vt:lpstr>Ka ny ririnin'efitra Hanjary lohataona mamy; </vt:lpstr>
      <vt:lpstr>Ka any vao hivelatra Ny vonindraozin-danitra  Ao amin'ny Edena.</vt:lpstr>
      <vt:lpstr>5. He, tazako  ny voavonjy Ao amin'ny Mpampakatra,</vt:lpstr>
      <vt:lpstr>Dia ao an-tampon-danitra,  Izay niakaran'ny Mpamonjy; </vt:lpstr>
      <vt:lpstr>Miravoravo izy ao, Mihira fideram-baovao  Ho an'ny Zanak'ondry.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2016-02-12T20:45:21Z</dcterms:modified>
</cp:coreProperties>
</file>