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71" r:id="rId4"/>
    <p:sldId id="272" r:id="rId5"/>
    <p:sldId id="273" r:id="rId6"/>
    <p:sldId id="263" r:id="rId7"/>
    <p:sldId id="268" r:id="rId8"/>
    <p:sldId id="269" r:id="rId9"/>
    <p:sldId id="270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42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068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419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087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800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803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793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75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286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563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143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254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434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459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670 -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ony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miato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GB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mitady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20188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Tsy misy zavatra aty an-tany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Mahafa-po ny faniriako;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9117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Vahiny aho eto ka mankany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An-danitra izay fodiako.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6148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Tompoko malala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avy hampiala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olony aty;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0510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Izaho dia tsy misalasala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Hanaraka ny Tompo ho ary!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2667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Ny ony tsy miato, fa mitady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ranomasina ihaviany.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9178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toy izany koa ny fanahy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Mitady ny Andriamaniny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0902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Andriananahary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Tompoko nahary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faniriako,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04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mitady Azy, ka manary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misakana ny diako.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0208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lzay midongy sy mirehareha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hahatratra ny Edenany;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7734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Lomorina ny rano tsy mandeha,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simba ao am-pijanonany;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372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toy izany koa: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simba avokoa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mijanona,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540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tsy manatona ny Tomposoa,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mitahy sy mamelona.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1618172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</TotalTime>
  <Words>72</Words>
  <Application>Microsoft Office PowerPoint</Application>
  <PresentationFormat>Affichage à l'écran (4:3)</PresentationFormat>
  <Paragraphs>13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Helvetica Inserat LT Std</vt:lpstr>
      <vt:lpstr>1_Thème Office</vt:lpstr>
      <vt:lpstr>670 - Ny ony tsy miato, fa mitady</vt:lpstr>
      <vt:lpstr>1 Ny ony tsy miato, fa mitady  Ny ranomasina ihaviany. </vt:lpstr>
      <vt:lpstr>Ka toy izany koa ny fanahy  Mitady ny Andriamaniny</vt:lpstr>
      <vt:lpstr>Andriananahary No Tompoko nahary Ny faniriako,</vt:lpstr>
      <vt:lpstr>Izay mitady Azy, ka manary  Izay misakana ny diako.</vt:lpstr>
      <vt:lpstr>2. lzay midongy sy mirehareha  Tsy hahatratra ny Edenany; </vt:lpstr>
      <vt:lpstr>Lomorina ny rano tsy mandeha,  Ka simba ao am-pijanonany;</vt:lpstr>
      <vt:lpstr>Ka toy izany koa: Ho simba avokoa Izay mijanona,</vt:lpstr>
      <vt:lpstr>Ka tsy manatona ny Tomposoa,  Izay mitahy sy mamelona.</vt:lpstr>
      <vt:lpstr>3. Tsy misy zavatra aty an-tany  Mahafa-po ny faniriako; </vt:lpstr>
      <vt:lpstr>Vahiny aho eto ka mankany  An-danitra izay fodiako.</vt:lpstr>
      <vt:lpstr>Ny Tompoko malala Ho avy hampiala Ny olony aty;</vt:lpstr>
      <vt:lpstr>Izaho dia tsy misalasala Hanaraka ny Tompo ho ary!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2016-02-12T20:43:38Z</dcterms:modified>
</cp:coreProperties>
</file>