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8" r:id="rId4"/>
    <p:sldId id="263" r:id="rId5"/>
    <p:sldId id="269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0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7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8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32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59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13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54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581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4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40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8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671 -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an-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danitra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ho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sambatra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32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Ao an-danitra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 sambatra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tia ny Tompo aty!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82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Malahelo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Ravoravo re 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Amin-dRaintsika an-danitra ary.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82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Fahoriana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an-dàlana,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iharan'ny zava-manjo;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16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an-danitra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Fiadanana be;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hevero, ry havana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00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Aza kivy ô,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fanahiko,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dia maizina aza aty;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22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Vetivety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hody hianao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am-pahazavana ary.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30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Ry Mpanavotray,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Indreto izahay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Mpivahiny an-dàlana izao;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16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tamana aty,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Te-hifindra ary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an-danitra ao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41306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37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671 - Ao an-danitra dia ho sambatra</vt:lpstr>
      <vt:lpstr>1 Ao an-danitra Dia ho sambatra Izay tia ny Tompo aty!</vt:lpstr>
      <vt:lpstr>Malahelo izao, Ravoravo re ao Amin-dRaintsika an-danitra ary.</vt:lpstr>
      <vt:lpstr>2. Fahoriana Ao an-dàlana, Fa iharan'ny zava-manjo; </vt:lpstr>
      <vt:lpstr>Ao an-danitra re, Fiadanana be; Mba hevero, ry havana ô!</vt:lpstr>
      <vt:lpstr>3. Aza kivy ô, Ry fanahiko, Na dia maizina aza aty; </vt:lpstr>
      <vt:lpstr>Vetivety izao Dia hody hianao Ao am-pahazavana ary.</vt:lpstr>
      <vt:lpstr>4. Ry Mpanavotray,  Indreto izahay Mpivahiny an-dàlana izao;</vt:lpstr>
      <vt:lpstr>Tsy tamana aty,  Te-hifindra ary Ao an-danitra ao aminao.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2016-02-12T20:42:25Z</dcterms:modified>
</cp:coreProperties>
</file>