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9" r:id="rId5"/>
    <p:sldId id="271" r:id="rId6"/>
    <p:sldId id="263" r:id="rId7"/>
    <p:sldId id="272" r:id="rId8"/>
    <p:sldId id="268" r:id="rId9"/>
    <p:sldId id="273" r:id="rId10"/>
    <p:sldId id="264" r:id="rId11"/>
    <p:sldId id="274" r:id="rId12"/>
    <p:sldId id="267" r:id="rId13"/>
    <p:sldId id="275" r:id="rId14"/>
    <p:sldId id="265" r:id="rId15"/>
    <p:sldId id="276" r:id="rId16"/>
    <p:sldId id="26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-11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9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2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8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5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7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2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9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6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2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59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3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54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672 - O,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mamiratra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fatratra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6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O, fonenana mamiko re!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jesosy nirina elabe,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aina iainako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miandry handray ahy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8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Raiko ô, mba vohay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 hiditra ao, aminao,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91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 ô! Mba vohay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iriko, ny honina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40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Mba tsilovy ny làlako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Fanahy Mpitarika ô,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5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Hahitako ny tranon'ny 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Hovantaniko rahatrizay.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71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Raiko ô, mba vohay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 hiditra ao, aminao,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784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 ô! Mba vohay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iriko, ny honina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22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O, mamiratra fatratra ery,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Irony kintana tazana ety,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87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manainga ny foko hankao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Amin-tranon'ny Raiko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30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Raiko ô, mba vohay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 hiditra ao, aminao,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57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 ô! Mba vohay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iriko, ny honina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44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Feno ota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tant'aty;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misy izany ary,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80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 masina ireo mponina ao.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mifaly mijery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29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Raiko ô, mba vohay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Aho hiditra ao, aminao,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85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 ô! Mba vohay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iriko, ny honina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23190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102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672 - O, mamiratra fatratra ery</vt:lpstr>
      <vt:lpstr>1 O, mamiratra fatratra ery,  Irony kintana tazana ety,</vt:lpstr>
      <vt:lpstr>Ka manainga ny foko hankao  Amin-tranon'ny Raiko izao.</vt:lpstr>
      <vt:lpstr>Fiv : Raiko ô, mba vohay Aho hiditra ao, aminao, </vt:lpstr>
      <vt:lpstr>Raiko ô! Mba vohay Fa iriko, ny honina ao.</vt:lpstr>
      <vt:lpstr>2. Feno ota  ny tant'aty; Tsy mba misy izany ary, </vt:lpstr>
      <vt:lpstr>Tena masina ireo mponina ao.  Ka mifaly mijery Anao,</vt:lpstr>
      <vt:lpstr>Fiv : Raiko ô, mba vohay Aho hiditra ao, aminao, </vt:lpstr>
      <vt:lpstr>Raiko ô! Mba vohay Fa iriko, ny honina ao.</vt:lpstr>
      <vt:lpstr>3. O, fonenana mamiko re! Fa jesosy nirina elabe,</vt:lpstr>
      <vt:lpstr>Sady aina iainako izao, No miandry handray ahy ao.</vt:lpstr>
      <vt:lpstr>Fiv : Raiko ô, mba vohay Aho hiditra ao, aminao, </vt:lpstr>
      <vt:lpstr>Raiko ô! Mba vohay Fa iriko, ny honina ao.</vt:lpstr>
      <vt:lpstr>4. Mba tsilovy ny làlako izao,  Ry Fanahy Mpitarika ô,</vt:lpstr>
      <vt:lpstr>Hahitako ny tranon'ny Ray Hovantaniko rahatrizay.</vt:lpstr>
      <vt:lpstr>Fiv : Raiko ô, mba vohay Aho hiditra ao, aminao, </vt:lpstr>
      <vt:lpstr>Raiko ô! Mba vohay Fa iriko, ny honina 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2016-02-12T20:41:40Z</dcterms:modified>
</cp:coreProperties>
</file>