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36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3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1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0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2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3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4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0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38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6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0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7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673 -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Hevero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fihaonam-be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85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Hevero ny fihaonam-be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an-danitra;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Vahoaka izany re!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:,:He, samy sambatra.:,: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99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Ho vory ao ny iraky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Tompom-bokatra,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Mitondra amboarany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:,:Am-pihobiana.:,: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30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isam-pirenena atÿ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samy misy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teny izay ninoany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:,:Tanteraka izao.:,: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21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Ny feon'ny fisaorany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toy ny riana,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hira iray iraisany,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Ka samy mirana.:,: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80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Ny lanitry ny lanitra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feno hobiny,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Zanak'ondry masina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No ao anivony.:,: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49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Ry Ray be fitiavana,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mba taominao,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03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samy ho tafangona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:,:Ao anatrehanao.:,: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26508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43</Words>
  <Application>Microsoft Office PowerPoint</Application>
  <PresentationFormat>Affichage à l'écran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Inserat LT Std</vt:lpstr>
      <vt:lpstr>1_Thème Office</vt:lpstr>
      <vt:lpstr>673 - Hevero ny fihaonam-be</vt:lpstr>
      <vt:lpstr>1 Hevero ny fihaonam-be  Ary an-danitra; Vahoaka izany re! :,:He, samy sambatra.:,:</vt:lpstr>
      <vt:lpstr>2. Ho vory ao ny iraky Ny Tompom-bokatra,  Mitondra amboarany  :,:Am-pihobiana.:,:</vt:lpstr>
      <vt:lpstr>3. Ny isam-pirenena atÿ Dia samy misy ao, Ny teny izay ninoany :,:Tanteraka izao.:,:</vt:lpstr>
      <vt:lpstr>4. Ny feon'ny fisaorany Ho toy ny riana, Ny hira iray iraisany, :,: Ka samy mirana.:,:</vt:lpstr>
      <vt:lpstr>5. Ny lanitry ny lanitra Dia feno hobiny, Ny Zanak'ondry masina :,: No ao anivony.:,:</vt:lpstr>
      <vt:lpstr>6. Ry Ray be fitiavana, Izahay mba taominao, </vt:lpstr>
      <vt:lpstr>Mba samy ho tafangona  :,:Ao anatrehanao.:,: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2016-02-12T20:40:28Z</dcterms:modified>
</cp:coreProperties>
</file>