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72" r:id="rId5"/>
    <p:sldId id="273" r:id="rId6"/>
    <p:sldId id="263" r:id="rId7"/>
    <p:sldId id="270" r:id="rId8"/>
    <p:sldId id="269" r:id="rId9"/>
    <p:sldId id="268" r:id="rId10"/>
    <p:sldId id="264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7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9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6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9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5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7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674 -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reraka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03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Mangoraka anao izao ny fony!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aman-drany vatsinao.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9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mba mihemotra intsony,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ampy ho anao Jesosinao.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17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raiso ny finoana ho ampinga,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masina ho sabatra,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80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fahamarinana mba hahakinga,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fitiavana hanandratra.:,: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8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mpivahiny reraka sy ana!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Herezonao ny dia, fa iry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80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lapa soan'ny fanantenana,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mba mamoy fo ety,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9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vetivety hianao no eto,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tapitra ny alahelonao,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2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mba ononinao ny sento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:,:Fa mihafohy ny alehanao.:,: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7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Jesosy no mpitsinjo mpivahiny,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Izy dia ta-handray 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1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fony dia toy ny fahiny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vonona hitantana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2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miezaha hanatratra eny,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Antsoiny hianao izao, hoe: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5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Minoa Ahy araka ny teny,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tranon-dRaiko dia lehibe:,: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23834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81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674 - Ry mpivahiny reraka sy hana</vt:lpstr>
      <vt:lpstr>1 Ry mpivahiny reraka sy ana! Herezonao ny dia, fa iry</vt:lpstr>
      <vt:lpstr>Ny lapa soan'ny fanantenana,  Ka aza mba mamoy fo ety,</vt:lpstr>
      <vt:lpstr>Fa vetivety hianao no eto,  Dia tapitra ny alahelonao,</vt:lpstr>
      <vt:lpstr>Ka dia mba ononinao ny sento  :,:Fa mihafohy ny alehanao.:,:</vt:lpstr>
      <vt:lpstr>2. Jesosy no mpitsinjo mpivahiny,  Ka Izy dia ta-handray anao; </vt:lpstr>
      <vt:lpstr>Ny fony dia toy ny fahiny  Ka vonona hitantana anao. </vt:lpstr>
      <vt:lpstr>Ka miezaha hanatratra eny,  Antsoiny hianao izao, hoe: </vt:lpstr>
      <vt:lpstr>Minoa Ahy araka ny teny, :,: Ny tranon-dRaiko dia lehibe:,:</vt:lpstr>
      <vt:lpstr>3. Mangoraka anao izao ny fony!  Ny tena aman-drany vatsinao. </vt:lpstr>
      <vt:lpstr>Ka aza mba mihemotra intsony,  Fa ampy ho anao Jesosinao.</vt:lpstr>
      <vt:lpstr>Ka raiso ny finoana ho ampinga,  Ny teny masina ho sabatra,</vt:lpstr>
      <vt:lpstr>Ny fahamarinana mba hahakinga,  :,: Ny fitiavana hanandratra.:,: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2016-02-12T20:39:38Z</dcterms:modified>
</cp:coreProperties>
</file>