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3" r:id="rId5"/>
    <p:sldId id="267" r:id="rId6"/>
    <p:sldId id="264" r:id="rId7"/>
    <p:sldId id="268" r:id="rId8"/>
    <p:sldId id="265" r:id="rId9"/>
    <p:sldId id="269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48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0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526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65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319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18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0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976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906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99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261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16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73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675 -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Indreo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an-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danitra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olomarobe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527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Indreo ao an-danitra ny olo-marobe,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Mitsangana manatrika ny Zanak'ondry re!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03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Akanjo fotsy lava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anaovany,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sampam-palma fandresena eo antanany.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07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Ka iza moa ireo, ary avy taiza re?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Ireny dia avy tamim-pahoriam-be,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57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Nanasa sy namotsy ny akanjony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Tao amin-dran'ny Zanakondry, izay Mpanavony.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62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Ny tia ny maloto tsy ho ao, andanitra,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marina ny tonga any, sady sambatra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03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Mihira fiderana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fisaorana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zavatra ataony amimpifaliana.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60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Endrey, maniry mafy aho mba ho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Hiaraka hihoby sy hifaly aminy;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96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Anefa an'ny Tompo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fotoana,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Izy no manendry ny hodiana.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97983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60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675 - Indreo ao an-danitra ny olomarobe</vt:lpstr>
      <vt:lpstr>1 Indreo ao an-danitra ny olo-marobe, Mitsangana manatrika ny Zanak'ondry re!</vt:lpstr>
      <vt:lpstr>Akanjo fotsy lava  no anaovany,  Ka sampam-palma fandresena eo antanany.</vt:lpstr>
      <vt:lpstr>2. Ka iza moa ireo, ary avy taiza re? Ireny dia avy tamim-pahoriam-be, </vt:lpstr>
      <vt:lpstr>Nanasa sy namotsy ny akanjony  Tao amin-dran'ny Zanakondry, izay Mpanavony.</vt:lpstr>
      <vt:lpstr>3. Ny tia ny maloto tsy ho ao, andanitra, Fa marina ny tonga any, sady sambatra</vt:lpstr>
      <vt:lpstr>Mihira fiderana  sy fisaorana  No zavatra ataony amimpifaliana.</vt:lpstr>
      <vt:lpstr>4. Endrey, maniry mafy aho mba ho isany, Hiaraka hihoby sy hifaly aminy; </vt:lpstr>
      <vt:lpstr>Anefa an'ny Tompo  ny fotoana,  Ka dia Izy no manendry ny hodiana.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2016-02-12T20:38:46Z</dcterms:modified>
</cp:coreProperties>
</file>