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8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9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6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3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5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678 -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Hajao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olo-masina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Hajao ny olo-masina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Mpanaraka ny Tomponao,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Miely sy manerana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lzao tontolo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51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dia tonga ohatra,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tokony harahinao,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efa olon-dehibe,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zaza hianao;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62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Tanteraka ny sasany,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efa nody amin-dRay;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sasany dia mbola 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Milasy amin-day.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0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Ka betsaka ny isany,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aty, na ao an-danitra;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Rainy kosa dia iray, Andriamanitra;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6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maro namanao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koa maka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hiezaka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Hankao an-danitra;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miezaha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kivy hianao;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ao aloha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loka ho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871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678 - Hajao  ny olo-masina</vt:lpstr>
      <vt:lpstr>1 Hajao ny olo-masina  Mpanaraka ny Tomponao,  Miely sy manerana  lzao tontolo izao,</vt:lpstr>
      <vt:lpstr>Ireo dia tonga ohatra,  Ka tokony harahinao,  Na efa olon-dehibe,  Na zaza hianao; </vt:lpstr>
      <vt:lpstr>Tanteraka ny sasany,  Ka efa nody amin-dRay;  Ny sasany dia mbola aty  Milasy amin-day. </vt:lpstr>
      <vt:lpstr>2. Ka betsaka ny isany,  Na aty, na ao an-danitra;  Ny Rainy kosa dia iray, Andriamanitra; </vt:lpstr>
      <vt:lpstr>Ireo maro namanao  Miantso koa maka anao  Hiaraka hiezaka  Hankao an-danitra; </vt:lpstr>
      <vt:lpstr>Ka dia miezaha re,  Ka aza kivy hianao;  Jereo ao aloha ao  Ny loka ho anao.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2016-02-12T20:35:32Z</dcterms:modified>
</cp:coreProperties>
</file>