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71" r:id="rId4"/>
    <p:sldId id="264" r:id="rId5"/>
    <p:sldId id="265" r:id="rId6"/>
    <p:sldId id="270" r:id="rId7"/>
    <p:sldId id="267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5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5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8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4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679 - Moa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te-hiara-dia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17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Dera, dera,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Dera, dera, haleloia'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An'Andriamanitsika,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ao ambony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Moa te-hiara-dia?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te-hiara-dia?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ry hava-malala,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Kanana izao?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91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te-hiaradia,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antsoin'ilay Mpamonjy,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Kanana izao: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9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Dera, dera,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Dera, dera, haleloia'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An'Andriamanitsika,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ao ambony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Kristy re no làlantsika,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Vatolampy, arontsika,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mitondra antsika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Kanana 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0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 izahay, ry Tompo;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Hatanjaho ny mpanompo.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tsilovy ny haleha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Kanana izao!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Dera, dera,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Dera, dera, haleloia'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An'Andriamanitsika,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ao ambony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9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Tazana ery sahady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Perla re ny vavahady,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Volamena ny tanàna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Ery Kanana ery.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5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E! hahita ny Mpamonjy,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hifaly fa tra-bonjy,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hidera re ny vonjy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Ery Kanana ery.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49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61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679 - Moa te-hiara-dia?</vt:lpstr>
      <vt:lpstr>1 Moa te-hiara-dia? Moa te-hiara-dia? O! ry hava-malala,  Ho ao Kanana izao? </vt:lpstr>
      <vt:lpstr>Eny, te-hiaradia,  Fa antsoin'ilay Mpamonjy,  Ho ao Kanana izao: </vt:lpstr>
      <vt:lpstr>Fiv : Dera, dera, haleloia!  Dera, dera, haleloia'  An'Andriamanitsika,  Izay ao ambony ao. </vt:lpstr>
      <vt:lpstr>2. Kristy re no làlantsika,  Vatolampy, arontsika,  Izy no mitondra antsika Ho ao Kanana izao. </vt:lpstr>
      <vt:lpstr>Tano izahay, ry Tompo;  Hatanjaho ny mpanompo.  Ka tsilovy ny haleha  Ho ao Kanana izao! </vt:lpstr>
      <vt:lpstr>Fiv : Dera, dera, haleloia!  Dera, dera, haleloia'  An'Andriamanitsika,  Izay ao ambony ao. </vt:lpstr>
      <vt:lpstr>3. Tazana ery sahady Perla re ny vavahady,  Volamena ny tanàna  Ery Kanana ery. </vt:lpstr>
      <vt:lpstr>E! hahita ny Mpamonjy,  Ka hifaly fa tra-bonjy,  Sy hidera re ny vonjy  Ery Kanana ery. </vt:lpstr>
      <vt:lpstr>Fiv : Dera, dera, haleloia!  Dera, dera, haleloia'  An'Andriamanitsika,  Izay ao ambony 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2016-02-12T20:09:45Z</dcterms:modified>
</cp:coreProperties>
</file>