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24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66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605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4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10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69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2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98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194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23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931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51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66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680 -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Aingao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masontsika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351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Aingao ny masontsika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Hitsinjo tany soa;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ao ny Tompontsika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Manomana tokoa;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45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Tanàna, trano tsara,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Fiainan-tsambatra e!...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Izany no anjara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an'ny mino re!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58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Ny andro fifaliana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avy ka antenao;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andro nihafiana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foana sy handao;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07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taona fihobiana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Homen'ny Tomponao;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feno fifaliana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 rehetra izao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28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Ny andro maharavo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ho ela intsony izao: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Hiarina ny lavo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Handray ny tena vao.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20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Irio ny Tompo Avo,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avy hanavao;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faly izay mahazo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lzao fiainan-tsoa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6893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32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680 - Aingao ny masontsika</vt:lpstr>
      <vt:lpstr>1 Aingao ny masontsika  Hitsinjo tany soa;  Fa ao ny Tompontsika  Manomana tokoa; </vt:lpstr>
      <vt:lpstr>Tanàna, trano tsara, Fiainan-tsambatra e!... Izany no anjara  Ho an'ny mino re! </vt:lpstr>
      <vt:lpstr>2. Ny andro fifaliana  Ho avy ka antenao;  Ny andro nihafiana  Ho foana sy handao; </vt:lpstr>
      <vt:lpstr>Ny taona fihobiana  Homen'ny Tomponao;  Ho feno fifaliana  Izao rehetra izao </vt:lpstr>
      <vt:lpstr>3. Ny andro maharavo  Tsy ho ela intsony izao:  Hiarina ny lavo  Handray ny tena vao. </vt:lpstr>
      <vt:lpstr>Irio ny Tompo Avo,  Ho avy hanavao;  Ho faly izay mahazo  lzao fiainan-tsoa izao.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2016-02-12T20:10:09Z</dcterms:modified>
</cp:coreProperties>
</file>