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7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2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03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3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1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8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6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8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1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1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682 -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76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Hianao, Jehovah Tompo,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itokiako,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matahotra aho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manana 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47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harambato mafy,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ao mandrakizay,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foko tsy hanahy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miankina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8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Mitsoka mafy loatra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rivo-daza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tsy hihoatra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fefy lehibe.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59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Aron'ny tanora,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Tokin-dehibe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heriko isan'ora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herinao anie!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Raha tonga re ny fetra,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andro tapitra,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Haneno ny trompetra,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Hihovitrovitra.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9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matokia,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foko, fa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Hitantana ny dia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eo anilanao.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775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682 - Hianao, Jehovah Tompo</vt:lpstr>
      <vt:lpstr>1 Hianao, Jehovah Tompo,  No itokiako,  Ka tsy matahotra aho  Fa manana Anao. </vt:lpstr>
      <vt:lpstr>Ry harambato mafy,  Izay ao mandrakizay, Ny foko tsy hanahy  Fa miankina aminao.</vt:lpstr>
      <vt:lpstr>2. Mitsoka mafy loatra Ny rivo-daza re,  Kanefa tsy hihoatra  Ny fefy lehibe. </vt:lpstr>
      <vt:lpstr>Ry Aron'ny tanora,  Ry Tokin-dehibe  Ho heriko isan'ora  Ny herinao anie! </vt:lpstr>
      <vt:lpstr>3. Raha tonga re ny fetra,  Ny andro tapitra,  Haneno ny trompetra, Hihovitrovitra. </vt:lpstr>
      <vt:lpstr>Kanefa matokia,  Ry foko, fa Jeso  Hitantana ny dia  Ho eo anilanao.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2016-02-12T20:10:45Z</dcterms:modified>
</cp:coreProperties>
</file>