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7" r:id="rId4"/>
    <p:sldId id="275" r:id="rId5"/>
    <p:sldId id="276" r:id="rId6"/>
    <p:sldId id="263" r:id="rId7"/>
    <p:sldId id="274" r:id="rId8"/>
    <p:sldId id="273" r:id="rId9"/>
    <p:sldId id="272" r:id="rId10"/>
    <p:sldId id="264" r:id="rId11"/>
    <p:sldId id="271" r:id="rId12"/>
    <p:sldId id="269" r:id="rId13"/>
    <p:sldId id="270" r:id="rId14"/>
    <p:sldId id="265" r:id="rId15"/>
    <p:sldId id="267" r:id="rId16"/>
    <p:sldId id="266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-10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96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1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17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68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7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0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21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1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17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2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8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40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683 -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am-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pitan'ilay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lohasaha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3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Nefa tsinjoko fa ny fidirana 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am-pototr'ilay lakoroa!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03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mideza sy ety ny lala-mankao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O, ry foko, moa ho kivy va?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18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Ny masoandrony tsy mba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milentika koa,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45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mby ao voadio avokoa,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mamiratra toa vatosoa.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73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Olo-masina maro no tsinjoko indreo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mihira sy mitafy vao;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13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 iriko indrindra ho isan'ireo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tantano, Jeso aho, ho 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66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Ny masoandrony tsy mba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milentika koa,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69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mby ao voadio avokoa,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mamiratra toa vatosoa.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09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Ao am-pitan'ilay lohasaha izay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Alo-pahafatesana koa,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98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mba tsinjonao ve iry tanàna iray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Iray mamiratra toa vatosoa?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6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Ny masoandrony tsy mba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milentika koa,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80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mby ao voadio avokoa,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mamiratra toa vatosoa.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52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Ny Mpanjakany dia Ilay Ray be fitia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aina ho an'izay 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19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 mibebaka ô, matokia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Hosasany hadio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8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Ny masoandrony tsy mba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milentika koa,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64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mby ao voadio avokoa,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mamiratra toa vatosoa.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30954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111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683 - Ao am-pitan'ilay lohasaha izay</vt:lpstr>
      <vt:lpstr>1 Ao am-pitan'ilay lohasaha izay Alo-pahafatesana koa, </vt:lpstr>
      <vt:lpstr>Moa mba tsinjonao ve iry tanàna iray Iray mamiratra toa vatosoa? </vt:lpstr>
      <vt:lpstr>Fiv : Ny masoandrony tsy mba milentika koa, </vt:lpstr>
      <vt:lpstr>Izay rehetra mby ao voadio avokoa,  Ka mamiratra toa vatosoa. </vt:lpstr>
      <vt:lpstr>2. Ny Mpanjakany dia Ilay Ray be fitia Sady aina ho an'izay ao;</vt:lpstr>
      <vt:lpstr>Ry Mpanota mibebaka ô, matokia Hosasany hadio hianao.</vt:lpstr>
      <vt:lpstr>Fiv : Ny masoandrony tsy mba milentika koa, </vt:lpstr>
      <vt:lpstr>Izay rehetra mby ao voadio avokoa,  Ka mamiratra toa vatosoa.</vt:lpstr>
      <vt:lpstr>3. Nefa tsinjoko fa ny fidirana ao  Dia am-pototr'ilay lakoroa! </vt:lpstr>
      <vt:lpstr>He mideza sy ety ny lala-mankao  O, ry foko, moa ho kivy va?</vt:lpstr>
      <vt:lpstr>Fiv : Ny masoandrony tsy mba milentika koa, </vt:lpstr>
      <vt:lpstr>Izay rehetra mby ao voadio avokoa,  Ka mamiratra toa vatosoa.</vt:lpstr>
      <vt:lpstr>4. Olo-masina maro no tsinjoko indreo  Ao mihira sy mitafy vao; </vt:lpstr>
      <vt:lpstr>He iriko indrindra ho isan'ireo  Ka tantano, Jeso aho, ho ao. </vt:lpstr>
      <vt:lpstr>Fiv : Ny masoandrony tsy mba milentika koa, </vt:lpstr>
      <vt:lpstr>Izay rehetra mby ao voadio avokoa,  Ka mamiratra toa vatosoa.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2016-02-12T20:34:25Z</dcterms:modified>
</cp:coreProperties>
</file>