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4" r:id="rId4"/>
    <p:sldId id="273" r:id="rId5"/>
    <p:sldId id="263" r:id="rId6"/>
    <p:sldId id="275" r:id="rId7"/>
    <p:sldId id="272" r:id="rId8"/>
    <p:sldId id="264" r:id="rId9"/>
    <p:sldId id="276" r:id="rId10"/>
    <p:sldId id="271" r:id="rId11"/>
    <p:sldId id="265" r:id="rId12"/>
    <p:sldId id="277" r:id="rId13"/>
    <p:sldId id="270" r:id="rId14"/>
    <p:sldId id="266" r:id="rId15"/>
    <p:sldId id="278" r:id="rId16"/>
    <p:sldId id="269" r:id="rId17"/>
    <p:sldId id="267" r:id="rId18"/>
    <p:sldId id="279" r:id="rId19"/>
    <p:sldId id="26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16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4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8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5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7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5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2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92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02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6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0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6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56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Mifalia, mihobia,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isika mihaona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7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Ao ny Zanaka be indrafo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nijaly taty fahizay;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31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tsy mba nahita ny lo.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velona mandrakizay: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73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Mifalia, mihobia,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isika mihaona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3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Ny Fanahin'ny Ray ao tokoa.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mitarika antsika izao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1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mananatra antsika ho 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mitondra antsika hankao: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83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Mifalia, mihobia,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isika mihaona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6.Matokia, miravoa, mifalia,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azontsika ny lapan'ny Ray: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35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Miderà , mihirà , mihobia.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Fiadanana mandrakizay: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3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Mifalia, mihobia,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isika mihaona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3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Ao ny lanitra tsara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fonenana mandrakizay,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96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be hasambarana koa;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isika hihaona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20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Mifalia, mihobia,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isika mihaona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Ao ny lova izay mamin'ny fo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fiainana mandrakizay,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3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Voninahitra tsy mba ho lo;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isika hihaona indray: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59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Mifalia, mihobia,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isika mihaona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4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Ao ny Ray, Loharanon'ny 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Hovantanina rahatrizay,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8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hampiditra hoe: mandrosoa!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isika hihaona indray: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36720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122</Words>
  <Application>Microsoft Office PowerPoint</Application>
  <PresentationFormat>Affichage à l'écran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Inserat LT Std</vt:lpstr>
      <vt:lpstr>1_Thème Office</vt:lpstr>
      <vt:lpstr>684 - Ao ny lanitra tsara tokoa</vt:lpstr>
      <vt:lpstr>1 Ao ny lanitra tsara tokoa Izay fonenana mandrakizay,</vt:lpstr>
      <vt:lpstr>Tany be hasambarana koa; Ao isika hihaona indray</vt:lpstr>
      <vt:lpstr>Fiv : Mifalia, mihobia, Fa ao isika mihaona indray</vt:lpstr>
      <vt:lpstr>2. Ao ny lova izay mamin'ny fo  Sy fiainana mandrakizay, </vt:lpstr>
      <vt:lpstr>Voninahitra tsy mba ho lo;  Ao isika hihaona indray: </vt:lpstr>
      <vt:lpstr>Fiv : Mifalia, mihobia, Fa ao isika mihaona indray</vt:lpstr>
      <vt:lpstr>3. Ao ny Ray, Loharanon'ny soa,  Hovantanina rahatrizay, </vt:lpstr>
      <vt:lpstr>lzay hampiditra hoe: mandrosoa!  Ao isika hihaona indray: </vt:lpstr>
      <vt:lpstr>Fiv : Mifalia, mihobia, Fa ao isika mihaona indray</vt:lpstr>
      <vt:lpstr>4. Ao ny Zanaka be indrafo  Izay nijaly taty fahizay; </vt:lpstr>
      <vt:lpstr>Nefa tsy mba nahita ny lo.  Fa efa velona mandrakizay: </vt:lpstr>
      <vt:lpstr>Fiv : Mifalia, mihobia, Fa ao isika mihaona indray</vt:lpstr>
      <vt:lpstr>5. Ny Fanahin'ny Ray ao tokoa.  Izay mitarika antsika izao </vt:lpstr>
      <vt:lpstr>Sy mananatra antsika ho soa  No mitondra antsika hankao: </vt:lpstr>
      <vt:lpstr>Fiv : Mifalia, mihobia, Fa ao isika mihaona indray</vt:lpstr>
      <vt:lpstr>6.Matokia, miravoa, mifalia,  Fa azontsika ny lapan'ny Ray: </vt:lpstr>
      <vt:lpstr>Miderà , mihirà , mihobia. Fiadanana mandrakizay: </vt:lpstr>
      <vt:lpstr>Fiv : Mifalia, mihobia, Fa ao isika mihaona indray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2016-02-12T20:33:09Z</dcterms:modified>
</cp:coreProperties>
</file>