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>
        <p:scale>
          <a:sx n="46" d="100"/>
          <a:sy n="46" d="100"/>
        </p:scale>
        <p:origin x="384" y="516"/>
      </p:cViewPr>
      <p:guideLst/>
    </p:cSldViewPr>
  </p:slideViewPr>
  <p:outlineViewPr>
    <p:cViewPr>
      <p:scale>
        <a:sx n="33" d="100"/>
        <a:sy n="33" d="100"/>
      </p:scale>
      <p:origin x="0" y="-2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60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67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246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8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045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2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13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798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843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08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106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35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32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685 -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Matokia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mpivahiny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159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Matokia mpivahiny!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Any an-tanàna ary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Misy trano soa madio,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Mandrosoa hianao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19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Misy fitsaharana 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Matokia hianao;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Misy fitsaharana 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ho azonao.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34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Ao ny Tomponao miandry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Hanome anao ny soa;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Misy fiadanana any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Voavoatra ho anao: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32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Misy fitsaharana 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Matokia hianao;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Misy fitsaharana 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ho azonao.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08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16564" y="2766219"/>
            <a:ext cx="9577128" cy="1325563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3.Any tsy mba misy rofy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Amam-panaintainana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rehetra tonga any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Afa-pahoriana.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872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Misy fitsaharana 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Matokia hianao;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Misy fitsaharana 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ho azonao.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40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Tsy mba mamy va ny mody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afa-tsasatra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horaisin'i Jesosy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Amim-piadanana?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46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Misy fitsaharana 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Matokia hianao;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Misy fitsaharana 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ho azonao.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40009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48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685 - Matokia mpivahiny!</vt:lpstr>
      <vt:lpstr>1 Matokia mpivahiny! Any an-tanàna ary Misy trano soa madio, Mandrosoa hianao</vt:lpstr>
      <vt:lpstr>Fiv : Misy fitsaharana any Matokia hianao; Misy fitsaharana any Izay ho azonao.</vt:lpstr>
      <vt:lpstr>2. Ao ny Tomponao miandry  Hanome anao ny soa;  Misy fiadanana any  Voavoatra ho anao: </vt:lpstr>
      <vt:lpstr>Fiv : Misy fitsaharana any Matokia hianao; Misy fitsaharana any Izay ho azonao.</vt:lpstr>
      <vt:lpstr>3.Any tsy mba misy rofy  Amam-panaintainana  Izay rehetra tonga any  Afa-pahoriana. </vt:lpstr>
      <vt:lpstr>Fiv : Misy fitsaharana any Matokia hianao; Misy fitsaharana any Izay ho azonao.</vt:lpstr>
      <vt:lpstr>4. Tsy mba mamy va ny mody  Mba ho afa-tsasatra  Sy horaisin'i Jesosy  Amim-piadanana? </vt:lpstr>
      <vt:lpstr>Fiv : Misy fitsaharana any Matokia hianao; Misy fitsaharana any Izay ho azonao.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2016-02-12T20:31:46Z</dcterms:modified>
</cp:coreProperties>
</file>