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0" r:id="rId4"/>
    <p:sldId id="263" r:id="rId5"/>
    <p:sldId id="264" r:id="rId6"/>
    <p:sldId id="269" r:id="rId7"/>
    <p:sldId id="266" r:id="rId8"/>
    <p:sldId id="265" r:id="rId9"/>
    <p:sldId id="268" r:id="rId10"/>
    <p:sldId id="26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-3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5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3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552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4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59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9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5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686 -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Maniry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92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Tazanay, tazanay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tany masina.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0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Maniry izahay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any aminao,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Jerosalema tanànanay,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Tanàna masina;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04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trano lay 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maintsy rovitra,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tazanay 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tsara lavitra;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05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Tazanay, tazanay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tany masina.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63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Mba tanterahorao,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Tompo tia anay!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fikasan'ny Zanakao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Nataony taminay: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5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"Ho any amiko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nomenao Ahy,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tiako ho hitany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voninahitro."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50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Tazanay, tazanay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tany masina.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09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Mankany aminao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ny dianay,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 sarotra ny làlana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Mihira izahay;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5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hasasaranay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misy intsony izao,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tazanay sahady re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tany masina: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97692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42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686 - Maniry izahay</vt:lpstr>
      <vt:lpstr>1 Maniry izahay  Ho any aminao,  Jerosalema tanànanay, Tanàna masina;</vt:lpstr>
      <vt:lpstr>Ny trano lay aty,  Tsy maintsy rovitra,  Kanefa tazanay ery  Ilay tsara lavitra; </vt:lpstr>
      <vt:lpstr>Fiv : Tazanay, tazanay  Ny tany masina. </vt:lpstr>
      <vt:lpstr>2. Mba tanterahorao,  Ry Tompo tia anay!  Ny fikasan'ny Zanakao  Nataony taminay: </vt:lpstr>
      <vt:lpstr>"Ho any amiko  Izay nomenao Ahy, Fa tiako ho hitany  Ny voninahitro." </vt:lpstr>
      <vt:lpstr>Fiv : Tazanay, tazanay  Ny tany masina.</vt:lpstr>
      <vt:lpstr>3. Mankany aminao  Izao ny dianay, Na sarotra ny làlana Mihira izahay; </vt:lpstr>
      <vt:lpstr>Ny hasasaranay  Tsy misy intsony izao,  Fa tazanay sahady re  Ny tany masina: </vt:lpstr>
      <vt:lpstr>Fiv : Tazanay, tazanay  Ny tany masina.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2016-02-12T20:30:30Z</dcterms:modified>
</cp:coreProperties>
</file>