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6" r:id="rId4"/>
    <p:sldId id="275" r:id="rId5"/>
    <p:sldId id="263" r:id="rId6"/>
    <p:sldId id="274" r:id="rId7"/>
    <p:sldId id="273" r:id="rId8"/>
    <p:sldId id="264" r:id="rId9"/>
    <p:sldId id="272" r:id="rId10"/>
    <p:sldId id="271" r:id="rId11"/>
    <p:sldId id="265" r:id="rId12"/>
    <p:sldId id="270" r:id="rId13"/>
    <p:sldId id="269" r:id="rId14"/>
    <p:sldId id="266" r:id="rId15"/>
    <p:sldId id="268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-6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0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2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09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0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88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6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8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7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5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8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7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3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687 -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tranon'ny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madio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785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:,: Sambatra re, izay tonga ao:,: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Faly tokoa :,: izay tafiditra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86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Tsy misy manjo izay afa-mankao,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andro mahory hitseran'ny fo;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0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any tsy misy alina koa,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Tanàna mazava, fonenana soa,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01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:,: Sambatra re, izay tonga ao:,: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Faly tokoa :,: izay tafiditra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30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Ny mino rehetra ory tety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Tafakatra any ka faly tokoa,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27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Mlhira ny famonjen'i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Midera ny fiandrianan'ny Ray.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73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:,: Sambatra re, izay tonga ao:,: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Faly tokoa :,: izay tafiditra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65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tranon'ny Raiko Trano madio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mahory na zava-manjo,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73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Avia, ry malahelo! Hankao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Mizora, fa Izy hampiditra 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4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:,: Sambatra re, izay tonga ao:,: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Faly tokoa :,: izay tafiditra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22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Mandalo izao fiainana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sondriana aty hianao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31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ratsy izay mitaona reseo,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any an-danitra no mba irio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90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:,: Sambatra re, izay tonga ao:,: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Faly tokoa :,: izay tafiditra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94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He, ao no ho hitantsika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tavan'ilay Zanakondry madio;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58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mpino tety no efa ao koa,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Maniry hihaona amintsika tokoa.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16940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126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Inserat LT Std</vt:lpstr>
      <vt:lpstr>1_Thème Office</vt:lpstr>
      <vt:lpstr>687 - Ny tranon'ny Raiko Trano madio</vt:lpstr>
      <vt:lpstr>1 Ny tranon'ny Raiko Trano madio  Tsy misy mahory na zava-manjo, </vt:lpstr>
      <vt:lpstr>Avia, ry malahelo! Hankao  Mizora, fa Izy hampiditra anao. </vt:lpstr>
      <vt:lpstr>Fiv : :,: Sambatra re, izay tonga ao:,:  :,: Faly tokoa :,: izay tafiditra ao.</vt:lpstr>
      <vt:lpstr>2. Mandalo izao fiainana izao, Ka aza sondriana aty hianao </vt:lpstr>
      <vt:lpstr>Ny ratsy izay mitaona reseo,  Ny any an-danitra no mba irio </vt:lpstr>
      <vt:lpstr>Fiv : :,: Sambatra re, izay tonga ao:,:  :,: Faly tokoa :,: izay tafiditra ao.</vt:lpstr>
      <vt:lpstr>3. He, ao no ho hitantsika tokoa  Ny tavan'ilay Zanakondry madio; </vt:lpstr>
      <vt:lpstr>Ny mpino tety no efa ao koa,  Maniry hihaona amintsika tokoa. </vt:lpstr>
      <vt:lpstr>Fiv : :,: Sambatra re, izay tonga ao:,:  :,: Faly tokoa :,: izay tafiditra ao.</vt:lpstr>
      <vt:lpstr>4. Tsy misy manjo izay afa-mankao,  Na andro mahory hitseran'ny fo; </vt:lpstr>
      <vt:lpstr>Fa any tsy misy alina koa,  Tanàna mazava, fonenana soa,</vt:lpstr>
      <vt:lpstr>Fiv : :,: Sambatra re, izay tonga ao:,:  :,: Faly tokoa :,: izay tafiditra ao.</vt:lpstr>
      <vt:lpstr>5. Ny mino rehetra ory tety  Tafakatra any ka faly tokoa, </vt:lpstr>
      <vt:lpstr>Mlhira ny famonjen'i Jeso,  Midera ny fiandrianan'ny Ray. </vt:lpstr>
      <vt:lpstr>Fiv : :,: Sambatra re, izay tonga ao:,:  :,: Faly tokoa :,: izay tafiditra 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2016-02-12T20:12:24Z</dcterms:modified>
</cp:coreProperties>
</file>