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18" y="216"/>
      </p:cViewPr>
      <p:guideLst/>
    </p:cSldViewPr>
  </p:slideViewPr>
  <p:outlineViewPr>
    <p:cViewPr>
      <p:scale>
        <a:sx n="33" d="100"/>
        <a:sy n="33" d="100"/>
      </p:scale>
      <p:origin x="0" y="-1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61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80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725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75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385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93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72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0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401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51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353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82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91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688 -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mahafaly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752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Misy tany mahafaly,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Tany izay alehanay.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Tany misy an'i Jeso,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Tomponay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25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Tany soa maharavo,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Tany tadiavinay!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Afa-tahotra afa-doza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tafiditro 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76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Tany tia mpivahiny,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Tany namboarinao,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Jesosy be fitia,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Tomponay!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83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anay aty an-tany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malahelo fo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Noho ny fomban-tany ratsy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Mahazatra anay.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63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Maro be ny fahavalo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miady aminay: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Mafy ny fakam-panahy hitanay aty;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54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Sakan-dalana, ady mafy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alehanay izao: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 tokoa ny mampahory,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Nefa fantatrao.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28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378662" y="2766219"/>
            <a:ext cx="9901324" cy="1325563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4.Eny, fantatrao, ry Jeso,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izahay mpanomponao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handresy ny devoly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Noho ny herinao;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65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Koa ampionao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 re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hiankina aminao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Hahatraranay ny tany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Namboarinao.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000829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43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688 - Misy tany mahafaly</vt:lpstr>
      <vt:lpstr>1 Misy tany mahafaly,  Tany izay alehanay.  Tany misy an'i Jeso,  Jeso Tomponay</vt:lpstr>
      <vt:lpstr>Tany soa maharavo,  Tany tadiavinay!  Afa-tahotra afa-doza  Izay tafiditro ao. </vt:lpstr>
      <vt:lpstr>2. Tany tia mpivahiny,  Tany namboarinao,  Ry Jesosy be fitia,  Jeso Tomponay! </vt:lpstr>
      <vt:lpstr>Ho anay aty an-tany  Izay malahelo fo  Noho ny fomban-tany ratsy  Mahazatra anay. </vt:lpstr>
      <vt:lpstr>3. Maro be ny fahavalo  Izay miady aminay:  Mafy ny fakam-panahy hitanay aty; </vt:lpstr>
      <vt:lpstr>Sakan-dalana, ady mafy  No alehanay izao:  Be tokoa ny mampahory,  Nefa fantatrao.</vt:lpstr>
      <vt:lpstr>4.Eny, fantatrao, ry Jeso,  Fa izahay mpanomponao  Dia handresy ny devoly  Noho ny herinao; </vt:lpstr>
      <vt:lpstr>Koa ampionao  izahay re  Mba hiankina aminao  Hahatraranay ny tany  Namboarinao.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2016-02-12T20:29:36Z</dcterms:modified>
</cp:coreProperties>
</file>