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6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7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1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0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4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1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2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8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90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Fandalovana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honenako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5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Fandalovana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Efitra izao tany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Voahodin-doza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Reraka ao an-dàlana,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Valaka sy sasatra;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06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Na mandrivotra aza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Tany no hilaozako,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85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Alon-dranomasina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rian-drano 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hisakan-dàlana;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80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Ao an-tratran'i Jeso,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Afa-pahoriana,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ny olo-masina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tiako taty,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raha hitako;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96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Dia tsy halahelo aho,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Mafy ny manjo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6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no hitoerako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anatrehan-dRay,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homeny toerana;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Lanitra honenako.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7358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41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689 - Fandalovana aty, lanitra honenako</vt:lpstr>
      <vt:lpstr>1 Fandalovana aty,  Lanitra honenako;  Efitra izao tany izao,  Lanitra honenako; </vt:lpstr>
      <vt:lpstr>Voahodin-doza aty,  Reraka ao an-dàlana, Valaka sy sasatra;  Lanitra honenako. </vt:lpstr>
      <vt:lpstr>2. Na mandrivotra aza aty,  Lanitra honenako;  Tany no hilaozako,  Lanitra honenako; </vt:lpstr>
      <vt:lpstr>Alon-dranomasina  sy ny rian-drano be  Tsy hisakan-dàlana; Lanitra honenako. </vt:lpstr>
      <vt:lpstr>3. Ao an-tratran'i Jeso,  Lanitra honenako;  Afa-pahoriana,  Lanitra honenako; </vt:lpstr>
      <vt:lpstr>Ao ny olo-masina  Izay tiako taty,  Faly raha hitako;  Lanitra honenako. </vt:lpstr>
      <vt:lpstr>4. Dia tsy halahelo aho,  Lanitra honenako;  Mafy ny manjo aty,  Lanitra honenako; </vt:lpstr>
      <vt:lpstr>Ao no hitoerako  Faly anatrehan-dRay,  Ao homeny toerana;  Lanitra honenako. 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2016-02-12T20:28:09Z</dcterms:modified>
</cp:coreProperties>
</file>