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6" r:id="rId5"/>
    <p:sldId id="276" r:id="rId6"/>
    <p:sldId id="263" r:id="rId7"/>
    <p:sldId id="275" r:id="rId8"/>
    <p:sldId id="267" r:id="rId9"/>
    <p:sldId id="274" r:id="rId10"/>
    <p:sldId id="264" r:id="rId11"/>
    <p:sldId id="273" r:id="rId12"/>
    <p:sldId id="268" r:id="rId13"/>
    <p:sldId id="272" r:id="rId14"/>
    <p:sldId id="265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2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0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9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6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3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5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1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690 - He!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fonenana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0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Tompo dia miantso 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teniny henoinao;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7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"Avia aty, ry zanako: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mibebaha re anio,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54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izay holaviko:"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Efa azonay ny santatra: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7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Voavelany ny heloka: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56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faingana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manome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Fiainana mandrakizay;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4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He! Misy re fonenana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mba lavitra;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4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ao voavoatra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an'izay mangataka,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Jesosy no Tompony;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2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Tsy misy fahoriana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alahelo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97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tsy tafiditra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devoly tsy monina 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4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anjely masina;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e!:,: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01048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93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690 - He! Misy re fonenana</vt:lpstr>
      <vt:lpstr>1 He! Misy re fonenana :,: Tsara e!:,: </vt:lpstr>
      <vt:lpstr>Kanefa tsy mba lavitra; :,: Tsara e!:,: </vt:lpstr>
      <vt:lpstr>Ny trano ao voavoatra  Ho an'izay mangataka, </vt:lpstr>
      <vt:lpstr>Fa Jesosy no Tompony;  :,: Tsara e!:,: </vt:lpstr>
      <vt:lpstr>2. Tsy misy fahoriana ao,  :,: Tsara e!:,: </vt:lpstr>
      <vt:lpstr>Tsy misy alahelo ao,  :,: Tsara e!:,: </vt:lpstr>
      <vt:lpstr>Ny ota tsy tafiditra ao,  Ny devoly tsy monina ao, </vt:lpstr>
      <vt:lpstr>Fa ny anjely masina;  :,: Tsara e!:,: </vt:lpstr>
      <vt:lpstr>3. Ny Tompo dia miantso anao;  :,: Tsara e!:,: </vt:lpstr>
      <vt:lpstr>Ny teniny henoinao;  :,: Tsara e!:,: </vt:lpstr>
      <vt:lpstr>"Avia aty, ry zanako:  Ka mibebaha re anio, </vt:lpstr>
      <vt:lpstr>Tsy misy izay holaviko:"  :,: Tsara e!:,: </vt:lpstr>
      <vt:lpstr>4. Efa azonay ny santatra:  :,: Tsara e!:,: </vt:lpstr>
      <vt:lpstr>Voavelany ny heloka:  :,: Tsara e!:,: </vt:lpstr>
      <vt:lpstr>Ho any faingana izahay, Fa Kristy manome anay</vt:lpstr>
      <vt:lpstr>Fiainana mandrakizay; :,: Tsara e!:,: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2016-02-12T20:21:11Z</dcterms:modified>
</cp:coreProperties>
</file>