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9" r:id="rId4"/>
    <p:sldId id="263" r:id="rId5"/>
    <p:sldId id="268" r:id="rId6"/>
    <p:sldId id="264" r:id="rId7"/>
    <p:sldId id="267" r:id="rId8"/>
    <p:sldId id="265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42" y="216"/>
      </p:cViewPr>
      <p:guideLst/>
    </p:cSldViewPr>
  </p:slideViewPr>
  <p:outlineViewPr>
    <p:cViewPr>
      <p:scale>
        <a:sx n="33" d="100"/>
        <a:sy n="33" d="100"/>
      </p:scale>
      <p:origin x="0" y="-24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80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56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826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43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220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500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245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585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428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10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413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84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5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692 - He!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Misy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tany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8926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He! Misy tany soa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tsy aty;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Maro ry olona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Faly ary;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2555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Tsara fonenana,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Sambatra sy tretrika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Sady finaritra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mponina 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8677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Aza sondriana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Foana aty;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O! miomàna re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ho ary;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2687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 fiadanana,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Tsara fitoerana,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 haravoana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mponlna 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9830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Mafy izay manjo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Hita aty,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misikìna re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ho ary;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4029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 mitandrina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mitahy fatratra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Ary mahenina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mponina 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8749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Aza variana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Foana aty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O! miaingà izao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ho ary,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8802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 sakaizanao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mpitari-dàlana,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dia hitondra anao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tonga 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0089082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36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Inserat LT Std</vt:lpstr>
      <vt:lpstr>1_Thème Office</vt:lpstr>
      <vt:lpstr>692 - He! Misy tany soa</vt:lpstr>
      <vt:lpstr>1 He! Misy tany soa Izay tsy aty; Maro ry olona Faly ary;</vt:lpstr>
      <vt:lpstr>Tsara fonenana, Sambatra sy tretrika Sady finaritra Izay mponina ao</vt:lpstr>
      <vt:lpstr>2. Aza sondriana Foana aty;  O! miomàna re  Mba ho ary;</vt:lpstr>
      <vt:lpstr>Be fiadanana,  Tsara fitoerana,  Be haravoana  Izay mponlna ao.</vt:lpstr>
      <vt:lpstr>3. Mafy izay manjo Hita aty,  Ka misikìna re Mba ho ary; </vt:lpstr>
      <vt:lpstr>Jeso mitandrina Sy mitahy fatratra Ary mahenina  Izay mponina ao.</vt:lpstr>
      <vt:lpstr>4. Aza variana Foana aty  O! miaingà izao Mba ho ary, </vt:lpstr>
      <vt:lpstr>Jeso sakaizanao  No mpitari-dàlana,  Ka dia hitondra anao  Ho tonga 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2016-02-12T20:17:48Z</dcterms:modified>
</cp:coreProperties>
</file>