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72" r:id="rId5"/>
    <p:sldId id="263" r:id="rId6"/>
    <p:sldId id="270" r:id="rId7"/>
    <p:sldId id="271" r:id="rId8"/>
    <p:sldId id="264" r:id="rId9"/>
    <p:sldId id="269" r:id="rId10"/>
    <p:sldId id="268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4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7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5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0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77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8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94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693 -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ambony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lapan'ny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88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;,: Kristy soa, Kristy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iriko ho ahy tokoa.:,: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56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Tsy ny lanitra be zava-tsoa,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Tompo malalako 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63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tahotro hela tokoa.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Tompo tsy foiko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57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;,: Kristy soa, Kristy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iriko ho ahy tokoa.:,: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9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Ao ambony ny lapan'ny 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 feno ny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84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Hasambarana mandrakizay,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 soa iriko tokoa.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19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;,: Kristy soa, Kristy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iriko ho ahy tokoa.:,: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4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Misy tsara ihany 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santatra eto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79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mety ho toy ny ary,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iriko tokoamba ho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65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;,: Kristy soa, Kristy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iriko ho ahy tokoa.:,: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17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voavotra ravo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ota ka faly tokoa.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1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Afa-paty izay tonga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Afa-doza, mahazo soa.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77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90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693 - Ao ambony ny lapan'ny Ray</vt:lpstr>
      <vt:lpstr>1 Ao ambony ny lapan'ny Ray, Ao an-danitra feno ny soa.</vt:lpstr>
      <vt:lpstr>Hasambarana mandrakizay,  Kristy soa iriko tokoa. </vt:lpstr>
      <vt:lpstr>Fiv : ;,: Kristy soa, Kristy soa No iriko ho ahy tokoa.:,:</vt:lpstr>
      <vt:lpstr>2. Misy tsara ihany aty, Mba ho santatra eto izao; </vt:lpstr>
      <vt:lpstr>Fa tsy mety ho toy ny ary,  Ka iriko tokoamba ho ao.</vt:lpstr>
      <vt:lpstr>Fiv : ;,: Kristy soa, Kristy soa No iriko ho ahy tokoa.:,:</vt:lpstr>
      <vt:lpstr>3. Ny voavotra ravo izao, Afaka ota ka faly tokoa. </vt:lpstr>
      <vt:lpstr>Afa-paty izay tonga ao, Afa-doza, mahazo soa. </vt:lpstr>
      <vt:lpstr>Fiv : ;,: Kristy soa, Kristy soa No iriko ho ahy tokoa.:,:</vt:lpstr>
      <vt:lpstr>4. Tsy ny lanitra be zava-tsoa, Fa ny Tompo malalako ao;</vt:lpstr>
      <vt:lpstr>Tsy mba tahotro hela tokoa. Fa ny Tompo tsy foiko izao.</vt:lpstr>
      <vt:lpstr>Fiv : ;,: Kristy soa, Kristy soa No iriko ho ahy tokoa.:,: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2016-02-12T20:19:09Z</dcterms:modified>
</cp:coreProperties>
</file>