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1" r:id="rId4"/>
    <p:sldId id="269" r:id="rId5"/>
    <p:sldId id="270" r:id="rId6"/>
    <p:sldId id="263" r:id="rId7"/>
    <p:sldId id="272" r:id="rId8"/>
    <p:sldId id="268" r:id="rId9"/>
    <p:sldId id="273" r:id="rId10"/>
    <p:sldId id="264" r:id="rId11"/>
    <p:sldId id="274" r:id="rId12"/>
    <p:sldId id="267" r:id="rId13"/>
    <p:sldId id="275" r:id="rId14"/>
    <p:sldId id="265" r:id="rId15"/>
    <p:sldId id="276" r:id="rId16"/>
    <p:sldId id="266" r:id="rId17"/>
    <p:sldId id="277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-112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35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28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68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74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49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7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76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09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86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407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6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8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694 -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hanana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elatra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501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Na dia an-danitra aza ery,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Lavitra va?:,: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137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tarihin'i Jeso ety,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Ketraka va?:,: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557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Tsia, fa hiainga tokoa aho izao!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Indro akaiky ny làla-mankao: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555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Enga ka hanana elatra soa,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hanidinako ao!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604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Andriamanitra Ray no ery.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Tsara tokoa;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917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 koa Ilay Mpamonjy tety,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Zanaka soa; :,: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072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ny Fanahy masina re!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Tapitra ao avokoa ny soa;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072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Hanana elatra aho anie,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hanidinako ao!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4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Enga ka hanana elatra soa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Aho ety,:,: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65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hanidinako avo tokoa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Hody ery,:,: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13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 malahela ny ratsy natao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ela-tsoa hitondra hankao;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19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Hanana elatra aho anie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hanidinako ao!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797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Trano mamiratra tsara iry,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Raiko no ao,:,: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76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nahabe ahy aza ity,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Mamiko ao; :,: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35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Havako maro no sambatra ao.,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Faly ny foko hankeny izao: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34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Enga ka hanana elatra aho,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hanidinako ao!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21902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102</Words>
  <Application>Microsoft Office PowerPoint</Application>
  <PresentationFormat>Affichage à l'écran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Helvetica Inserat LT Std</vt:lpstr>
      <vt:lpstr>1_Thème Office</vt:lpstr>
      <vt:lpstr>694 - Enga ka hanana elatra soa</vt:lpstr>
      <vt:lpstr>1 Enga ka hanana elatra soa :,: Aho ety,:,: </vt:lpstr>
      <vt:lpstr>Mba hanidinako avo tokoa  :,: Hody ery,:,: </vt:lpstr>
      <vt:lpstr>Fo malahela ny ratsy natao  No ela-tsoa hitondra hankao; </vt:lpstr>
      <vt:lpstr>Hanana elatra aho anie  Mba hanidinako ao! </vt:lpstr>
      <vt:lpstr>2. Trano mamiratra tsara iry, :,: Raiko no ao,:,:</vt:lpstr>
      <vt:lpstr>Na nahabe ahy aza ity,  :,: Mamiko ao; :,: </vt:lpstr>
      <vt:lpstr>Havako maro no sambatra ao., Faly ny foko hankeny izao: </vt:lpstr>
      <vt:lpstr>Enga ka hanana elatra aho,  Mba hanidinako ao!</vt:lpstr>
      <vt:lpstr>3. Na dia an-danitra aza ery, :,: Lavitra va?:,: </vt:lpstr>
      <vt:lpstr>Raha tarihin'i Jeso ety,  :,: Ketraka va?:,: </vt:lpstr>
      <vt:lpstr>Tsia, fa hiainga tokoa aho izao!  Indro akaiky ny làla-mankao:</vt:lpstr>
      <vt:lpstr>Enga ka hanana elatra soa, Mba hanidinako ao! </vt:lpstr>
      <vt:lpstr>4. Andriamanitra Ray no ery. :,: Tsara tokoa; :,:</vt:lpstr>
      <vt:lpstr>Jesosy koa Ilay Mpamonjy tety, :,: Zanaka soa; :,: </vt:lpstr>
      <vt:lpstr>Ao ny Fanahy masina re!  Tapitra ao avokoa ny soa;</vt:lpstr>
      <vt:lpstr>Hanana elatra aho anie,  Mba hanidinako ao!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2016-02-12T20:17:10Z</dcterms:modified>
</cp:coreProperties>
</file>