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3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5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8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8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7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3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1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16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4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7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2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6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695 -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an-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Paradisa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83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Ary an-koatra ary,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Paradisa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Toa takona 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ao tokoa,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50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Mamirapiratra 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endriky ny Ray;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Tompo 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Miandry mba handray.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3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Tsy misy ny hanjo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tafiditra 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ranomaso 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afaka hankao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24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hazavana soa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Manelatrelatra 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zava-mahasoa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izay tsy 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2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Anjely marobe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Mihira any koa;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olo-masina 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Mifaly avokoa.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08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Andeha re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 marobe,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Aria ny tahotrao,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mizora re!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89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Raha misy loza ety,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Jereo ny Tomponao;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raha tety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Nitondra toy izao.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1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fahoriana aty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Odio tsy hita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Handraisantsika ary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fiadanam-be.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97560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43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695 - Ary an-koatra ary ilay Paradisa soa</vt:lpstr>
      <vt:lpstr>1 Ary an-koatra ary, Ilay Paradisa soa Toa takona aty,  Kanefa ao tokoa, </vt:lpstr>
      <vt:lpstr>Mamirapiratra ao,  Ny endriky ny Ray;  Jesosy Tompo ao  Miandry mba handray. </vt:lpstr>
      <vt:lpstr>2. Tsy misy ny hanjo Izay tafiditra ao; Ny ranomaso koa  Tsy afaka hankao </vt:lpstr>
      <vt:lpstr>Ny hazavana soa  Manelatrelatra ao;  Ny zava-mahasoa  Tsy misy izay tsy ao. </vt:lpstr>
      <vt:lpstr>3. Anjely marobe Mihira any koa; Ireo olo-masina e Mifaly avokoa.</vt:lpstr>
      <vt:lpstr>Andeha re izao,  Sakaiza marobe,  Aria ny tahotrao,  Ka dia mizora re!</vt:lpstr>
      <vt:lpstr>4. Raha misy loza ety, Jereo ny Tomponao;  Fa Izy raha tety  Nitondra toy izao. </vt:lpstr>
      <vt:lpstr>Ireo fahoriana aty  Odio tsy hita re,  Handraisantsika ary  Ny fiadanam-be.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2016-02-12T20:16:11Z</dcterms:modified>
</cp:coreProperties>
</file>