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71" r:id="rId5"/>
    <p:sldId id="263" r:id="rId6"/>
    <p:sldId id="268" r:id="rId7"/>
    <p:sldId id="269" r:id="rId8"/>
    <p:sldId id="264" r:id="rId9"/>
    <p:sldId id="267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3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2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3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7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1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8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0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8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6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5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6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697 - Any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ambony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fonenana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2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Isaoranay ny Tomponay,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'mby any tsy mba misy manjo;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Isaoranay ny Anaranao soa!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8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Any ambony fonenana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mba misy itseran'ny fo;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31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 iriko ho tsara miafara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Hiara-manjaka aminao, ry Jeso.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22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Isaoranay ny Tomponay,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'mby any' dia faly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Isaoranay ny Anaranao soa!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08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Rehefa tonga ilay andro malaza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hanatrehana Anao, ry Jeso!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35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no heveriko ho tena laza: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ny hidera Anao, Tompo ô!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12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Isaoranay ny Tomponay,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'mby any tsy mba ory koa;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Isaoranay ny Anaranao soa!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4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Ao izany havana tena malala,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mahafaly fa hita indray,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56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izay hampifaly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ny mihaona aminao, ry Jeso!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10613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697 - Any ambony fonenana tsara</vt:lpstr>
      <vt:lpstr>1 Any ambony fonenana tsara Dia tsy mba misy itseran'ny fo; </vt:lpstr>
      <vt:lpstr>Eny iriko ho tsara miafara Hiara-manjaka aminao, ry Jeso.</vt:lpstr>
      <vt:lpstr>Isaoranay ny Tomponay, Raha 'mby any' dia faly tokoa Isaoranay ny Anaranao soa!</vt:lpstr>
      <vt:lpstr>2. Rehefa tonga ilay andro malaza lzay hanatrehana Anao, ry Jeso!</vt:lpstr>
      <vt:lpstr>Izao no heveriko ho tena laza: Dia ny hidera Anao, Tompo ô! </vt:lpstr>
      <vt:lpstr>Isaoranay ny Tomponay,  Raha 'mby any tsy mba ory koa;  Isaoranay ny Anaranao soa!</vt:lpstr>
      <vt:lpstr>3. Ao izany havana tena malala, lzay mahafaly fa hita indray,</vt:lpstr>
      <vt:lpstr>Nefa izay hampifaly tokoa  Dia ny mihaona aminao, ry Jeso!</vt:lpstr>
      <vt:lpstr>Isaoranay ny Tomponay, Raha 'mby any tsy mba misy manjo; Isaoranay ny Anaranao soa!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2016-02-12T20:15:01Z</dcterms:modified>
</cp:coreProperties>
</file>