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3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3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8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4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6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3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7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9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5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698 -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ireto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64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Iza re ireto avy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Voatafy lamba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Samy voasatro ka avy,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16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Satro-bolamena koa?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taiza izy ireo,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aiza izy izao?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7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Izy ireo dia voavonjy,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Voavela heloka;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Samy nino an'i Kristy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85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Fony mbola velona;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ratsy nentiny,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izao dia sambatra.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9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Maro be ny fahavalo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Niadiany taty,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misy izany intsony;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60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ny sarotra,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Afa-pahoriana,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ny hafaliany!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9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Miramirana tarehy,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Indreo, avy izy ireo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hihoby an'i Kristy,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5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sy Mpanjaka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nahazo zava-tsoa.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tretrika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7140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698 - Iza re ireto avy</vt:lpstr>
      <vt:lpstr>1 Iza re ireto avy Voatafy lamba soa, Samy voasatro ka avy, </vt:lpstr>
      <vt:lpstr>Satro-bolamena koa?  Avy taiza izy ireo,  Ka ho aiza izy izao?</vt:lpstr>
      <vt:lpstr>2. Izy ireo dia voavonjy, Voavela heloka;  Samy nino an'i Kristy</vt:lpstr>
      <vt:lpstr>Fony mbola velona;  Be ny ratsy nentiny,  Fa izao dia sambatra. </vt:lpstr>
      <vt:lpstr>3. Maro be ny fahavalo Niadiany taty,  Fa tsy misy izany intsony; </vt:lpstr>
      <vt:lpstr>Afaka ny sarotra, Afa-pahoriana,  He, ny hafaliany! </vt:lpstr>
      <vt:lpstr>4. Miramirana tarehy, Indreo, avy izy ireo Mba hihoby an'i Kristy,</vt:lpstr>
      <vt:lpstr>Tompo sy Mpanjaka koa, Fa nahazo zava-tsoa. Ka dia tretrika tokoa.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2016-02-12T20:14:01Z</dcterms:modified>
</cp:coreProperties>
</file>