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72" r:id="rId5"/>
    <p:sldId id="273" r:id="rId6"/>
    <p:sldId id="263" r:id="rId7"/>
    <p:sldId id="268" r:id="rId8"/>
    <p:sldId id="270" r:id="rId9"/>
    <p:sldId id="269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7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2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8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8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2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2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8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0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lehibe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620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3.Ao ny andro lehibe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fifaliam-be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Hahitana an'Andriamanitra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Jesosy Zanany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72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Mbamin'ny Fanahiny.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Hoby no hameno ny lanitra.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30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Serafima sy arkanjely no namana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Mankalaza Ilay feno indrafo.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9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fitomaniana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fisentoana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Tapitra, fa afaka ny manjo.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Ao ny andro lehibe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fifaliam-be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ny andro hahatongavana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fonenana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fiadanana,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00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misy ota na heloka,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Any, tena andro malaza tokoa izay.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03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Ilay nandresy ny fasana,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hitantana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73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am-pahafatesana,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mora ny handehanana.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35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Ao ny andro lehibe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fifaliam-be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hihaonana any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Afa-pahoriana,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75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Afa-pijaliana,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 tokoa sy tretrika.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84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ka ho ao avokoa isika izao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hisy very na dia iray!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1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Tava miramirana,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Endrika mamiratra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hananantsika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9691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59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700 - Ao ny andro lehibe</vt:lpstr>
      <vt:lpstr>1 Ao ny andro lehibe Misy fifaliam-be  Dia ny andro hahatongavana Amin'ny fonenana  Feno fiadanana, </vt:lpstr>
      <vt:lpstr>Tsy mba misy ota na heloka,  Any, tena andro malaza tokoa izay. </vt:lpstr>
      <vt:lpstr>Jeso Ilay nandresy ny fasana,  Izy no hitantana </vt:lpstr>
      <vt:lpstr>Ao am-pahafatesana,  Ka ho mora ny handehanana. </vt:lpstr>
      <vt:lpstr>2. Ao ny andro lehibe Misy fifaliam-be  Izay hihaonana any an-danitra Afa-pahoriana, </vt:lpstr>
      <vt:lpstr>Afa-pijaliana,  Sambatra tokoa sy tretrika. </vt:lpstr>
      <vt:lpstr>Enga ka ho ao avokoa isika izao  Ka tsy hisy very na dia iray! </vt:lpstr>
      <vt:lpstr>Tava miramirana, Endrika mamiratra No hananantsika mandrakizay.</vt:lpstr>
      <vt:lpstr>3.Ao ny andro lehibe Misy fifaliam-be Hahitana an'Andriamanitra Sy Jesosy Zanany</vt:lpstr>
      <vt:lpstr>Mbamin'ny Fanahiny. Hoby no hameno ny lanitra.</vt:lpstr>
      <vt:lpstr>Serafima sy arkanjely no namana Mankalaza Ilay feno indrafo.</vt:lpstr>
      <vt:lpstr>Ny fitomaniana Sy ny fisentoana  Tapitra, fa afaka ny manjo.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2016-02-12T20:13:24Z</dcterms:modified>
</cp:coreProperties>
</file>