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5" r:id="rId5"/>
    <p:sldId id="263" r:id="rId6"/>
    <p:sldId id="267" r:id="rId7"/>
    <p:sldId id="269" r:id="rId8"/>
    <p:sldId id="264" r:id="rId9"/>
    <p:sldId id="268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57" autoAdjust="0"/>
    <p:restoredTop sz="86391" autoAdjust="0"/>
  </p:normalViewPr>
  <p:slideViewPr>
    <p:cSldViewPr snapToGrid="0">
      <p:cViewPr>
        <p:scale>
          <a:sx n="35" d="100"/>
          <a:sy n="35" d="100"/>
        </p:scale>
        <p:origin x="900" y="7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7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1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7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94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32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88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6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3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hiran'ny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lanitra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47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</a:t>
            </a:r>
            <a:r>
              <a:rPr lang="en-GB" sz="5000" smtClean="0">
                <a:solidFill>
                  <a:srgbClr val="FF0000"/>
                </a:solidFill>
              </a:rPr>
              <a:t>(feo 1) </a:t>
            </a:r>
            <a: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  <a:t>Haleloia. </a:t>
            </a:r>
            <a:b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  <a:t>Amen! (</a:t>
            </a:r>
            <a: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  <a:t>x4</a:t>
            </a: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>
                <a:solidFill>
                  <a:srgbClr val="FF0000"/>
                </a:solidFill>
              </a:rPr>
              <a:t>(feo 2) </a:t>
            </a: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dera aman-daza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hery, anie, Ho Anao,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Zanak' ondry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dera aman-daza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hery, anie, Ho Anao, Amen!</a:t>
            </a:r>
            <a:endParaRPr lang="fr-FR" sz="6000" spc="-150"/>
          </a:p>
        </p:txBody>
      </p:sp>
    </p:spTree>
    <p:extLst>
      <p:ext uri="{BB962C8B-B14F-4D97-AF65-F5344CB8AC3E}">
        <p14:creationId xmlns:p14="http://schemas.microsoft.com/office/powerpoint/2010/main" val="37286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hiran'ny lanitra tsara tokoa 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mahafinaritra re!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32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izany feon'ny olona maro 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tokoa mihira hoe: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11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</a:t>
            </a:r>
            <a:r>
              <a:rPr lang="en-GB" sz="5000" smtClean="0">
                <a:solidFill>
                  <a:srgbClr val="FF0000"/>
                </a:solidFill>
              </a:rPr>
              <a:t>(feo 1) </a:t>
            </a:r>
            <a: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  <a:t>Haleloia. </a:t>
            </a:r>
            <a:b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  <a:t>Amen! (</a:t>
            </a:r>
            <a: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  <a:t>x4</a:t>
            </a: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>
                <a:solidFill>
                  <a:srgbClr val="FF0000"/>
                </a:solidFill>
              </a:rPr>
              <a:t>(feo 2) </a:t>
            </a: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dera aman-daza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hery, anie, Ho Anao,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Zanak' ondry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dera aman-daza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hery, anie, Ho Anao, Amen!</a:t>
            </a:r>
            <a:endParaRPr lang="fr-FR" sz="6000" spc="-150"/>
          </a:p>
        </p:txBody>
      </p:sp>
    </p:spTree>
    <p:extLst>
      <p:ext uri="{BB962C8B-B14F-4D97-AF65-F5344CB8AC3E}">
        <p14:creationId xmlns:p14="http://schemas.microsoft.com/office/powerpoint/2010/main" val="407377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Toy ny feon'ny rano mahery ny hira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ataon'ny tra-bonjy ary;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Manerana ny lanitra ny fiderany, fa vita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adiny mafy taty.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51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</a:t>
            </a:r>
            <a:r>
              <a:rPr lang="en-GB" sz="5000" smtClean="0">
                <a:solidFill>
                  <a:srgbClr val="FF0000"/>
                </a:solidFill>
              </a:rPr>
              <a:t>(feo 1) </a:t>
            </a:r>
            <a: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  <a:t>Haleloia. </a:t>
            </a:r>
            <a:b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  <a:t>Amen! (</a:t>
            </a:r>
            <a:r>
              <a:rPr lang="en-GB" sz="6000">
                <a:solidFill>
                  <a:schemeClr val="tx1">
                    <a:lumMod val="75000"/>
                    <a:lumOff val="25000"/>
                  </a:schemeClr>
                </a:solidFill>
              </a:rPr>
              <a:t>x4</a:t>
            </a: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>
                <a:solidFill>
                  <a:srgbClr val="FF0000"/>
                </a:solidFill>
              </a:rPr>
              <a:t>(feo 2) </a:t>
            </a: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dera aman-daza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hery, anie, Ho Anao,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Zanak' ondry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dera aman-daza 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hery, anie, Ho Anao, Amen!</a:t>
            </a:r>
            <a:endParaRPr lang="fr-FR" sz="6000" spc="-150"/>
          </a:p>
        </p:txBody>
      </p:sp>
    </p:spTree>
    <p:extLst>
      <p:ext uri="{BB962C8B-B14F-4D97-AF65-F5344CB8AC3E}">
        <p14:creationId xmlns:p14="http://schemas.microsoft.com/office/powerpoint/2010/main" val="325797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Tsy mety mangina ny hiran'ny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lanitra, velona mandrakizay!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6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Endrey ny fihaonana any an-danitra 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fiainana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373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74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701 - Ny hiran'ny lanitra tsara tokoa</vt:lpstr>
      <vt:lpstr>1 Ny hiran'ny lanitra tsara tokoa sy mahafinaritra re!</vt:lpstr>
      <vt:lpstr>Henoy izany feon'ny olona maro izay faly tokoa mihira hoe:</vt:lpstr>
      <vt:lpstr>Fiv : (feo 1) Haleloia.  Amen! (x4) (feo 2) Ny dera aman-daza  sy hery, anie, Ho Anao,  ry Zanak' ondry  Ny dera aman-daza  sy hery, anie, Ho Anao, Amen!</vt:lpstr>
      <vt:lpstr>2. Toy ny feon'ny rano mahery ny hira ataon'ny tra-bonjy ary;</vt:lpstr>
      <vt:lpstr>Manerana ny lanitra ny fiderany, fa vita ny adiny mafy taty.</vt:lpstr>
      <vt:lpstr>Fiv : (feo 1) Haleloia.  Amen! (x4) (feo 2) Ny dera aman-daza  sy hery, anie, Ho Anao,  ry Zanak' ondry  Ny dera aman-daza  sy hery, anie, Ho Anao, Amen!</vt:lpstr>
      <vt:lpstr>3. Tsy mety mangina ny hiran'ny lanitra, velona mandrakizay!</vt:lpstr>
      <vt:lpstr>Endrey ny fihaonana any an-danitra sy ny fiainana mandrakizay.</vt:lpstr>
      <vt:lpstr>Fiv : (feo 1) Haleloia.  Amen! (x4) (feo 2) Ny dera aman-daza  sy hery, anie, Ho Anao,  ry Zanak' ondry  Ny dera aman-daza  sy hery, anie, Ho Anao, Amen!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84</cp:revision>
  <dcterms:created xsi:type="dcterms:W3CDTF">2015-02-15T12:43:03Z</dcterms:created>
  <dcterms:modified xsi:type="dcterms:W3CDTF">2016-02-12T21:48:48Z</dcterms:modified>
</cp:coreProperties>
</file>