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5" r:id="rId4"/>
    <p:sldId id="263" r:id="rId5"/>
    <p:sldId id="274" r:id="rId6"/>
    <p:sldId id="264" r:id="rId7"/>
    <p:sldId id="273" r:id="rId8"/>
    <p:sldId id="265" r:id="rId9"/>
    <p:sldId id="272" r:id="rId10"/>
    <p:sldId id="266" r:id="rId11"/>
    <p:sldId id="271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8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84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5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7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8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3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0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3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5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702 - An-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danitra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45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Tsy hain‘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lela anie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Hanonona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soa antenaina 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Raho anatrehany.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5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:,. Manenika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05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Ry Jeso Kristy Tomponay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mamelà ny helokay,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hitokianay,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61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tsy ho menatra izahay!:,: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ao i Jehovah.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2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Raha avy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hodianay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Eo anatrehany,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ento, Jeso,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Hankany Aminy!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99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Mba ho anay mandrakizay:,: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fitsaharana!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An-danitra,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Tempolin-Jehovah,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hahitana Azy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Am-boninahitra!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3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masina i Jehovah,:,: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hohiraina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0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An-danitra,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mba hamiratra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voninahi-dehibe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Hananantsika e!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57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Raha tonga ny fihaonana:,: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amin-Jehovah.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40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An-danitra,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ho finaritra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tena izay nijaly 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Am-pahoriana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34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Fa any no hifaly e:,: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Fahasambarana.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78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Ny fo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fanahy 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faly anie,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afaka ny entana,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nivesarany;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5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Ka fitsaharan-dehibe:,: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Omen'i Jehovah.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9953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72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 Inserat LT Std</vt:lpstr>
      <vt:lpstr>1_Thème Office</vt:lpstr>
      <vt:lpstr>702 - An-danitra,  an-danitra</vt:lpstr>
      <vt:lpstr>1 An-danitra,  an-danitra Tempolin-Jehovah, No hahitana Azy re, Am-boninahitra! </vt:lpstr>
      <vt:lpstr>:,: Ka masina i Jehovah,:,: No hohiraina ao.</vt:lpstr>
      <vt:lpstr>2. An-danitra,  an-danitra No mba hamiratra  Ny voninahi-dehibe  Hananantsika e! </vt:lpstr>
      <vt:lpstr>:,: Raha tonga ny fihaonana:,:  Ao amin-Jehovah. </vt:lpstr>
      <vt:lpstr>3. An-danitra,  an-danitra No ho finaritra Ny tena izay nijaly be  Am-pahoriana </vt:lpstr>
      <vt:lpstr>:,: Fa any no hifaly e:,:  Fahasambarana. </vt:lpstr>
      <vt:lpstr>4. Ny fo  sy ny fanahy e, Ho faly anie, Fa afaka ny entana, Izay nivesarany;</vt:lpstr>
      <vt:lpstr>:,: Ka fitsaharan-dehibe:,: Omen'i Jehovah.</vt:lpstr>
      <vt:lpstr>5. Tsy hain‘ ny lela anie Hanonona izao Ny soa antenaina e,  Raho anatrehany. </vt:lpstr>
      <vt:lpstr>:,. Manenika  ny lanitra:,: Ny fitiavany.</vt:lpstr>
      <vt:lpstr>6. Ry Jeso Kristy Tomponay Tariho izahay, Ka mamelà ny helokay, Mba hitokianay,</vt:lpstr>
      <vt:lpstr>:,: Fa tsy ho menatra izahay!:,:  Fa ao i Jehovah. </vt:lpstr>
      <vt:lpstr>7. Raha avy  ny hodianay  Eo anatrehany,  Mba ento, Jeso, izahay Hankany Aminy! </vt:lpstr>
      <vt:lpstr>:,: Mba ho anay mandrakizay:,:  Ny fitsaharana!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85</cp:revision>
  <dcterms:created xsi:type="dcterms:W3CDTF">2015-02-15T12:43:03Z</dcterms:created>
  <dcterms:modified xsi:type="dcterms:W3CDTF">2016-02-12T21:45:21Z</dcterms:modified>
</cp:coreProperties>
</file>