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71" r:id="rId11"/>
    <p:sldId id="265" r:id="rId12"/>
    <p:sldId id="272" r:id="rId13"/>
    <p:sldId id="273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>
        <p:scale>
          <a:sx n="33" d="100"/>
          <a:sy n="33" d="100"/>
        </p:scale>
        <p:origin x="744" y="786"/>
      </p:cViewPr>
      <p:guideLst/>
    </p:cSldViewPr>
  </p:slideViewPr>
  <p:outlineViewPr>
    <p:cViewPr>
      <p:scale>
        <a:sx n="33" d="100"/>
        <a:sy n="33" d="100"/>
      </p:scale>
      <p:origin x="0" y="-1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37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0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65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4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090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1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8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4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9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21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703 -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Jehovah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Tsitoha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33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Hamasino :,: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olonao ireo.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3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4.Ho fanahy mifandanja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tsy ho toy ny roa,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14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mpivady mifanaja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Sady mifamaly soa;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0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Akambano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ho fo iray tokoa.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Jehovah Ray Tsitoha!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Vory eto izahay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7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Ray hatramin'ny taloha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Mihainoa ny vavakay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Mitsangàna,:,: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Eto afovoanay.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0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Andro fampakaram-'bady,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Fifaliam-be izao;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30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 no mampivady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Raha voatendrinao;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9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:,: Vady hendry :,: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Lova avy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Ry Jehovah Ray malala!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tezao ireo ho soa,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7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Samy tsy hisalasala,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hifankatia tokoa;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09175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53</Words>
  <Application>Microsoft Office PowerPoint</Application>
  <PresentationFormat>Affichage à l'écran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Inserat LT Std</vt:lpstr>
      <vt:lpstr>1_Thème Office</vt:lpstr>
      <vt:lpstr>703 - Ry Jehovah Ray Tsitoha</vt:lpstr>
      <vt:lpstr>1 Ry Jehovah Ray Tsitoha! Vory eto izahay </vt:lpstr>
      <vt:lpstr>Ray hatramin'ny taloha  Mihainoa ny vavakay </vt:lpstr>
      <vt:lpstr>:,: Mitsangàna,:,: Eto afovoanay.</vt:lpstr>
      <vt:lpstr>2. Andro fampakaram-'bady, Fifaliam-be izao; </vt:lpstr>
      <vt:lpstr>Hianao no mampivady  Raha voatendrinao; </vt:lpstr>
      <vt:lpstr>:,: Vady hendry :,: Lova avy aminao. </vt:lpstr>
      <vt:lpstr>3. Ry Jehovah Ray malala! Mba tezao ireo ho soa,</vt:lpstr>
      <vt:lpstr>Samy tsy hisalasala, Fa hifankatia tokoa; </vt:lpstr>
      <vt:lpstr>:,: Hamasino :,:  Mba ho olonao ireo. </vt:lpstr>
      <vt:lpstr>4.Ho fanahy mifandanja Sady tsy ho toy ny roa, </vt:lpstr>
      <vt:lpstr>Ho mpivady mifanaja  Sady mifamaly soa; </vt:lpstr>
      <vt:lpstr>:,: Akambano :,: Mba ho fo iray tokoa.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85</cp:revision>
  <dcterms:created xsi:type="dcterms:W3CDTF">2015-02-15T12:43:03Z</dcterms:created>
  <dcterms:modified xsi:type="dcterms:W3CDTF">2016-02-12T21:43:42Z</dcterms:modified>
</cp:coreProperties>
</file>