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774" y="8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8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6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1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7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2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1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705 - </a:t>
            </a:r>
            <a:r>
              <a:rPr lang="en-GB" sz="8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800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Zanaharinay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01193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fifalianay anio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Hitohy hatrary anie! 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195516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andro lehibe ity 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santatry ny soa ary.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20814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Tompo Zanaharinay!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ny fivorianay,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309356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lampakaram-bady izao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sy hamasinonao.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116508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Ireo zatovo roa ireo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Manketo anatrehanao,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314636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mifanaiky izy izao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Hivady sy hifanasoa.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8008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Mangataka aminao izahay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Hitahy ireo havanay,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26359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ory, mba ononinao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faly, aza ilaozanao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53487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Arovinao ny tenany,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Tsinjovy ny taranany;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7392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tsara fara anie ireo,</a:t>
            </a:r>
            <a:b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ravoravo toy izao.</a:t>
            </a:r>
            <a:endParaRPr lang="fr-FR" sz="8000"/>
          </a:p>
        </p:txBody>
      </p:sp>
    </p:spTree>
    <p:extLst>
      <p:ext uri="{BB962C8B-B14F-4D97-AF65-F5344CB8AC3E}">
        <p14:creationId xmlns:p14="http://schemas.microsoft.com/office/powerpoint/2010/main" val="123853541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705 - Ry Tompo Zanaharinay</vt:lpstr>
      <vt:lpstr>1 Ry Tompo Zanaharinay! Jereo ny fivorianay,</vt:lpstr>
      <vt:lpstr>Izao lampakaram-bady izao Tahio sy hamasinonao.</vt:lpstr>
      <vt:lpstr>2. Ireo zatovo roa ireo Manketo anatrehanao,</vt:lpstr>
      <vt:lpstr>Fa mifanaiky izy izao Hivady sy hifanasoa.</vt:lpstr>
      <vt:lpstr>3. Mangataka aminao izahay Hitahy ireo havanay,</vt:lpstr>
      <vt:lpstr>Raha ory, mba ononinao Raha faly, aza ilaozanao</vt:lpstr>
      <vt:lpstr>4. Arovinao ny tenany, Tsinjovy ny taranany;</vt:lpstr>
      <vt:lpstr>Ho tsara fara anie ireo, Ho ravoravo toy izao.</vt:lpstr>
      <vt:lpstr>5. Ny fifalianay anio Hitohy hatrary anie! </vt:lpstr>
      <vt:lpstr>Ity andro lehibe ity  Ho santatry ny soa ary.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89</cp:revision>
  <dcterms:created xsi:type="dcterms:W3CDTF">2015-02-15T12:43:03Z</dcterms:created>
  <dcterms:modified xsi:type="dcterms:W3CDTF">2016-02-12T21:41:24Z</dcterms:modified>
</cp:coreProperties>
</file>