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6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6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8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0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6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1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2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8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3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manatrika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Izao manatrika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tokantrano vao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haorina indray.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70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mangataka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tsodranonao omeo,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avia hanapaka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fiainan'izy ireo.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2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Ho Kristiana velona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Anie ny zanany,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vavolombelona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Anao ny tranony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59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mba hamiratra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Filazantsaranao,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Velona hanaraka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fonay ka hazavao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36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Ka ny fiangonana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Hanompoanay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Hanana olom-banona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ny hiasa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1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Antenainay marina,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hanohana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firaisa-masina,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Hisy fahasoavana.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8762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706 - Izao manatrika Anao</vt:lpstr>
      <vt:lpstr>1 Izao manatrika Anao, Ry Jesosy izahay, Indro tokantrano vao No haorina indray. </vt:lpstr>
      <vt:lpstr>Izahay mangataka Ny tsodranonao omeo,  Ka avia hanapaka  Ny fiainan'izy ireo. </vt:lpstr>
      <vt:lpstr>2. Ho Kristiana velona Anie ny zanany,  Ho vavolombelona  Fa Anao ny tranony </vt:lpstr>
      <vt:lpstr>Aoka mba hamiratra Ny Filazantsaranao, Velona hanaraka  Ny fonay ka hazavao</vt:lpstr>
      <vt:lpstr>3. Ka ny fiangonana Hanompoanay Anao,  Hanana olom-banona  Faly ny hiasa ao. </vt:lpstr>
      <vt:lpstr>Antenainay marina,  Fa Hianao hanohana Izay firaisa-masina, Hisy fahasoavana.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88</cp:revision>
  <dcterms:created xsi:type="dcterms:W3CDTF">2015-02-15T12:43:03Z</dcterms:created>
  <dcterms:modified xsi:type="dcterms:W3CDTF">2016-02-12T21:39:35Z</dcterms:modified>
</cp:coreProperties>
</file>