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3" r:id="rId5"/>
    <p:sldId id="269" r:id="rId6"/>
    <p:sldId id="265" r:id="rId7"/>
    <p:sldId id="267" r:id="rId8"/>
    <p:sldId id="266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5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5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88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4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2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Jesosy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Manatreha, manampia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 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9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mivavaka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Filaliana madio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omeo anay anio.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9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'Ndreo ny havanay jereo,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soa anie ireo: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Tanan-droa mifandray,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85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Nofo roa tonga iray,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Mifaniry soa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Mifanampy, mifanoa.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23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'Lay tsodrano hatrizay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omeo ireo havanay;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maro fara anie,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6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Hanam-panambinana,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fiadanana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fitahianao.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ory mba vangio,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Mitaraina, mba valio: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Mitoera aminy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5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an-tokantranony,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Hamasino, hafanao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51076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707 - Ry Jesosy be fitia</vt:lpstr>
      <vt:lpstr>1 Ry Jesosy be fitia, Manatreha, manampia  Ny mpanomponao izao </vt:lpstr>
      <vt:lpstr>Izay mivavaka aminao Filaliana madio  No omeo anay anio. </vt:lpstr>
      <vt:lpstr>2. 'Ndreo ny havanay jereo, Mba ho soa anie ireo: Tanan-droa mifandray,</vt:lpstr>
      <vt:lpstr>Nofo roa tonga iray, Mifaniry soa tokoa, Mifanampy, mifanoa.</vt:lpstr>
      <vt:lpstr>3. 'Lay tsodrano hatrizay No omeo ireo havanay; Mba ho maro fara anie, </vt:lpstr>
      <vt:lpstr>Hanam-panambinana,  Feno fiadanana  Noho ny fitahianao. </vt:lpstr>
      <vt:lpstr>4. Raha ory mba vangio,  Mitaraina, mba valio:  Mitoera aminy </vt:lpstr>
      <vt:lpstr>Ao an-tokantranony,  Hamasino, hafanao  Ny fitiavany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90</cp:revision>
  <dcterms:created xsi:type="dcterms:W3CDTF">2015-02-15T12:43:03Z</dcterms:created>
  <dcterms:modified xsi:type="dcterms:W3CDTF">2016-02-12T21:39:11Z</dcterms:modified>
</cp:coreProperties>
</file>