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-2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08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77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677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09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53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27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70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15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169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4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98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70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0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708 -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Jehovah,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Kiady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769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Jehovah, Ray Kiady,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mpikarakara anay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nitahy ny mpivady,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Tao Edena fahizay.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22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Indro misy tonga koa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Eto anatrehanao,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Manam-pikasana soa,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mpivady hatrizao.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49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Mba tahia, ry Ray mpiahy,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firaisany izao,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Hifanaraka am-panahy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hiankina aminao.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80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tsodranonao fahiny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Angatahinay indray,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hatao ankehitriny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Hahatò ny hatakay!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97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Raha omenao zaza izy,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mba ampio re,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Hitaizany ny ankizy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Amim-pahendrena be;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64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avela ho irery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tratry ny manjo,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tafionao ny hery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Mahatanjaka ny fo.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87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Raha ao ny andro tony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Mila haharenoka,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taironao ny fony,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Mpamela heloka,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72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tapitra ny taona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Efa voafetranao,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Enga ka ho tafahaona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an-danitra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5983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52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708 - Ry Jehovah, Ray Kiady</vt:lpstr>
      <vt:lpstr>1 Ry Jehovah, Ray Kiady,  Sy mpikarakara anay  Ka nitahy ny mpivady,  Tao Edena fahizay. </vt:lpstr>
      <vt:lpstr>Indro misy tonga koa  Eto anatrehanao,  Manam-pikasana soa,  Ho mpivady hatrizao. </vt:lpstr>
      <vt:lpstr>2. Mba tahia, ry Ray mpiahy,  Ny firaisany izao,  Hifanaraka am-panahy  Sy hiankina aminao. </vt:lpstr>
      <vt:lpstr>Ny tsodranonao fahiny  Angatahinay indray,  Mba hatao ankehitriny  Hahatò ny hatakay!</vt:lpstr>
      <vt:lpstr>3. Raha omenao zaza izy,  Dia mba ampio re,  Hitaizany ny ankizy  Amim-pahendrena be; </vt:lpstr>
      <vt:lpstr>Aza avela ho irery  Raha tratry ny manjo,  Fa tafionao ny hery  Mahatanjaka ny fo. </vt:lpstr>
      <vt:lpstr>4. Raha ao ny andro tony  Mila haharenoka,  Dia taironao ny fony,  Ry Mpamela heloka, </vt:lpstr>
      <vt:lpstr>Raha tapitra ny taona  Efa voafetranao,  Enga ka ho tafahaona  Ao an-danitra aminao.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90</cp:revision>
  <dcterms:created xsi:type="dcterms:W3CDTF">2015-02-15T12:43:03Z</dcterms:created>
  <dcterms:modified xsi:type="dcterms:W3CDTF">2016-02-12T21:38:31Z</dcterms:modified>
</cp:coreProperties>
</file>