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4" r:id="rId4"/>
    <p:sldId id="275" r:id="rId5"/>
    <p:sldId id="263" r:id="rId6"/>
    <p:sldId id="264" r:id="rId7"/>
    <p:sldId id="273" r:id="rId8"/>
    <p:sldId id="265" r:id="rId9"/>
    <p:sldId id="266" r:id="rId10"/>
    <p:sldId id="272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1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1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3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0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2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4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0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0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5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7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709 - Jehovah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22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hamirapiratra 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fivavahana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63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tokantrano soa!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3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Tahio ireo, ry Tompo 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mpivady marina,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Hitana sy hanaja 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fanekena masina.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0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tokantrano soa!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8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Tahio, hifampitantana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Mandritra ny fiainany,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ny fahafatesana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fetra isarahany.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28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tokantrano soa!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2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Jehovah ô, mba mihainoa!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Indreo, misy olon-droa izao,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0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manam-pikasana 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Hanorin-tokantrano vao: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tokantrano soa madio!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41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tokantrano soa!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17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Dia angatahinay, Ry Ray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fitahianao ho azy ireo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40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nofo sy fanahy iray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hifanaja hatrizao.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7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tokantrano soa!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29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Fenoy ny fiadananao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tokantranon'izy ireo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60742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84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Inserat LT Std</vt:lpstr>
      <vt:lpstr>1_Thème Office</vt:lpstr>
      <vt:lpstr>709 - Jehovah ô,  mba mihainoa!</vt:lpstr>
      <vt:lpstr>1 Jehovah ô, mba mihainoa!  Indreo, misy olon-droa izao, </vt:lpstr>
      <vt:lpstr>'Zay manam-pikasana soa  Hanorin-tokantrano vao: </vt:lpstr>
      <vt:lpstr>Fiv : O! tahio,  O! tahio,  Mba ho tokantrano soa madio! </vt:lpstr>
      <vt:lpstr>Fiv : O! tahio,  O! tahio,  Mba ho tokantrano soa! </vt:lpstr>
      <vt:lpstr>2. Dia angatahinay, Ry Ray  Ny fitahianao ho azy ireo </vt:lpstr>
      <vt:lpstr>Ho nofo sy fanahy iray  Ka hifanaja hatrizao. </vt:lpstr>
      <vt:lpstr>Fiv : O! tahio,  O! tahio,  Mba ho tokantrano soa! </vt:lpstr>
      <vt:lpstr>3. Fenoy ny fiadananao  Ny tokantranon'izy ireo </vt:lpstr>
      <vt:lpstr>Ka mba  hamirapiratra ao  Ny fivavahana Aminao. </vt:lpstr>
      <vt:lpstr>Fiv : O! tahio,  O! tahio,  Mba ho tokantrano soa! </vt:lpstr>
      <vt:lpstr>4. Tahio ireo, ry Tompo soa,  Mba ho mpivady marina,  Hitana sy hanaja koa,  Ny fanekena masina. </vt:lpstr>
      <vt:lpstr>Fiv : O! tahio,  O! tahio,  Mba ho tokantrano soa! </vt:lpstr>
      <vt:lpstr>5. Tahio, hifampitantana  Mandritra ny fiainany,  Ka dia ny fahafatesana  No fetra isarahany. </vt:lpstr>
      <vt:lpstr>Fiv : O! tahio,  O! tahio,  Mba ho tokantrano soa!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92</cp:revision>
  <dcterms:created xsi:type="dcterms:W3CDTF">2015-02-15T12:43:03Z</dcterms:created>
  <dcterms:modified xsi:type="dcterms:W3CDTF">2016-02-12T21:37:50Z</dcterms:modified>
</cp:coreProperties>
</file>