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64" r:id="rId5"/>
    <p:sldId id="268" r:id="rId6"/>
    <p:sldId id="263" r:id="rId7"/>
    <p:sldId id="269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8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7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46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2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2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2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57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8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4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7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710 -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Nakambanao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30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teny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Nolazainy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Enga anie ka tsy hovany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96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Nakambanao, ry Tompo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Adama sy Eva nankatò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40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fakamparam-bady.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Tahio sy vimbinonao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36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Ireto anatrehanao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Manaiky ho mpivady.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5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Hahay handray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anjara izay hihatra Izy roa,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hifanisy 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10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Dia nifanaiky izy, izao;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 ô! Vimbinonao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97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iray tokoa;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fony mba tarihonao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58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Hanaraka ny didinao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Nomenao azy roa;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26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Izao, handao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Ray sy reny,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38216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44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710 - Nakambanao, ry Tompo ô!</vt:lpstr>
      <vt:lpstr>1 Nakambanao, ry Tompo ô! Adama sy Eva nankatò</vt:lpstr>
      <vt:lpstr>Ny fakamparam-bady. Tahio sy vimbinonao</vt:lpstr>
      <vt:lpstr>Ireto anatrehanao Manaiky ho mpivady.</vt:lpstr>
      <vt:lpstr>Hahay handray Ny anjara izay hihatra Izy roa, Ary hifanisy soa.</vt:lpstr>
      <vt:lpstr>2. Dia nifanaiky izy, izao; Ry Tompo ô! Vimbinonao</vt:lpstr>
      <vt:lpstr>Mba ho iray tokoa; Ny fony mba tarihonao</vt:lpstr>
      <vt:lpstr>Hanaraka ny didinao Nomenao azy roa;</vt:lpstr>
      <vt:lpstr>Izao, handao Ray sy reny, </vt:lpstr>
      <vt:lpstr>ka ny teny Nolazainy Enga anie ka tsy hovany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93</cp:revision>
  <dcterms:created xsi:type="dcterms:W3CDTF">2015-02-15T12:43:03Z</dcterms:created>
  <dcterms:modified xsi:type="dcterms:W3CDTF">2016-02-12T21:35:37Z</dcterms:modified>
</cp:coreProperties>
</file>