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72" r:id="rId5"/>
    <p:sldId id="273" r:id="rId6"/>
    <p:sldId id="263" r:id="rId7"/>
    <p:sldId id="268" r:id="rId8"/>
    <p:sldId id="269" r:id="rId9"/>
    <p:sldId id="270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0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9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1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6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5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1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0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1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7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9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60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8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2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711 -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ô,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endrey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fitahiana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00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Izany re, ry Tompo, no finoana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Tananay, ka mba herezonao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8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handroso tsy hivaona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ambany fiarovanao.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1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fangataham-pitahiana,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ô! Akarina aminao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Anaranao no iaingàna.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Hoderaina ny Anaranao!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3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Tompo ô, endrey ny fitahiana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natodrakao ny zanakao.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28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Vory eto, feno fifaliana,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Ampoky ny fahasoavanao.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39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nikelezan'aina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nomban'ny fitantananao;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78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Vonona avokoa izay nilaina,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lany ny harenanao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61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Indro tranonovitaina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Hanasoavana taranaka,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2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Hitaizàna, hanolokoloana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tanora halain-tahaka.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76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voafafy, antenaina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hamokatra tsy tapaka;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01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vanona ny firenena,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hitombo, hisandrahaka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95121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69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711 - Tompo ô, endrey ny fitahiana</vt:lpstr>
      <vt:lpstr>1 Tompo ô, endrey ny fitahiana Izay natodrakao ny zanakao.</vt:lpstr>
      <vt:lpstr>Vory eto, feno fifaliana, Ampoky ny fahasoavanao.</vt:lpstr>
      <vt:lpstr>Izay rehetra nikelezan'aina Dia nomban'ny fitantananao;</vt:lpstr>
      <vt:lpstr>Vonona avokoa izay nilaina, Tsy mba lany ny harenanao</vt:lpstr>
      <vt:lpstr>2. Indro tranonovitaina Hanasoavana taranaka,</vt:lpstr>
      <vt:lpstr>Hitaizàna, hanolokoloana Ireo tanora halain-tahaka.</vt:lpstr>
      <vt:lpstr>Izay voafafy, antenaina Mba hamokatra tsy tapaka;</vt:lpstr>
      <vt:lpstr>Dia ho vanona ny firenena, Ka hitombo, hisandrahaka</vt:lpstr>
      <vt:lpstr>3. Izany re, ry Tompo, no finoana Tananay, ka mba herezonao</vt:lpstr>
      <vt:lpstr>Izahay handroso tsy hivaona Eo ambany fiarovanao.</vt:lpstr>
      <vt:lpstr>Ka ny fangataham-pitahiana, Tompo ô! Akarina aminao</vt:lpstr>
      <vt:lpstr>Ny Anaranao no iaingàna. Hoderaina ny Anaranao!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94</cp:revision>
  <dcterms:created xsi:type="dcterms:W3CDTF">2015-02-15T12:43:03Z</dcterms:created>
  <dcterms:modified xsi:type="dcterms:W3CDTF">2016-02-12T21:33:33Z</dcterms:modified>
</cp:coreProperties>
</file>