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3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9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4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4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Jehovah no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8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tsy Jehovah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manao ny trano,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miasa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mpanorina;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Jehovah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miambina azy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Miaritory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mpiambina.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Nahavita 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mpianakavy,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mifaly, ravo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Nahatsangana.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5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koa tsaroana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Jehovah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fitahiana,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nanambina.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3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Mankasitraka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koa misaotra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An'Ilay Nahary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fitiavana.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70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nomen'ny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ity 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avy taminy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Tompo ô! Tahio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miditra ato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arovy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mivoaka: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monena 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Miaraka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Anjakao ny trano,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Hiadananay.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0331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712 - Raha tsy Jehovah no manao ny trano</vt:lpstr>
      <vt:lpstr>1 Raha tsy Jehovah No manao ny trano, Dia miasa foana Ny mpanorina;</vt:lpstr>
      <vt:lpstr>Raha tsy Jehovah No miambina azy Miaritory foana Ny mpiambina.</vt:lpstr>
      <vt:lpstr>2. Nahavita trano Ny mpianakavy, Ka mifaly, ravo Nahatsangana.</vt:lpstr>
      <vt:lpstr>Nefa koa tsaroana Fa Jehovah Tompo, Feno fitahiana, No nanambina.</vt:lpstr>
      <vt:lpstr>3. Mankasitraka aho Ary koa misaotra An'Ilay Nahary Be fitiavana.</vt:lpstr>
      <vt:lpstr>Izay rehetra ahy Dia nomen'ny Ray Eny, ity trano Dia avy taminy</vt:lpstr>
      <vt:lpstr>4. Tompo ô! Tahio Izay miditra ato Dia arovy koa Izay mivoaka:</vt:lpstr>
      <vt:lpstr>Mba monena ato, Miaraka aminay Anjakao ny trano, Hiadananay.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95</cp:revision>
  <dcterms:created xsi:type="dcterms:W3CDTF">2015-02-15T12:43:03Z</dcterms:created>
  <dcterms:modified xsi:type="dcterms:W3CDTF">2016-02-12T21:32:51Z</dcterms:modified>
</cp:coreProperties>
</file>