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01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39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443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01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698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339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15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129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02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2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275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85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2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713 -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Miposaka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indray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masoandro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6251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Miposaka indray ny masoandro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ali-maizim-be dia tonga andro.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foko, mba derao ny Ray Tsitoha,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288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dia andrandrao,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Derao, ankalazao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Rainao soa.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1883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Ny loza marobe aty an-tany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niarovany anao izany,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zava-mahafaly no omeny,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671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fiarovana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fitiavana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hita lany.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222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Ry Masoandronay, mba mitariha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dianay anio mba tsy hania;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Mahery Hianao ka maharara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97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fahavalonay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hahataona anay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Handàny tsara.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190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Ny zavatra manjo tsy mampanahy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Napetraka aminao ny ahiahy,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dia matoky aho, ry Tsitoha!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54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Omeo ny zanakao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heverinao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mahasoa.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026634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43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713 - Miposaka indray ny masoandro</vt:lpstr>
      <vt:lpstr>1 Miposaka indray ny masoandro Ny ali-maizim-be dia tonga andro. Ry foko, mba derao ny Ray Tsitoha,</vt:lpstr>
      <vt:lpstr>Ka dia andrandrao, Derao, ankalazao Ny Rainao soa.</vt:lpstr>
      <vt:lpstr>2. Ny loza marobe aty an-tany Dia niarovany anao izany, Ka zava-mahafaly no omeny,</vt:lpstr>
      <vt:lpstr>Dia fiarovana Sy fitiavana Tsy hita lany.</vt:lpstr>
      <vt:lpstr>3. Ry Masoandronay, mba mitariha  Ny dianay anio mba tsy hania;  Mahery Hianao ka maharara </vt:lpstr>
      <vt:lpstr>Ny fahavalonay  Tsy hahataona anay  Handàny tsara.</vt:lpstr>
      <vt:lpstr>4. Ny zavatra manjo tsy mampanahy  Napetraka aminao ny ahiahy,  Ka dia matoky aho, ry Tsitoha! </vt:lpstr>
      <vt:lpstr>Omeo ny zanakao  Izay heverinao  Ho mahasoa.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96</cp:revision>
  <dcterms:created xsi:type="dcterms:W3CDTF">2015-02-15T12:43:03Z</dcterms:created>
  <dcterms:modified xsi:type="dcterms:W3CDTF">2016-02-12T21:14:12Z</dcterms:modified>
</cp:coreProperties>
</file>